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8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1" r:id="rId38"/>
    <p:sldId id="296" r:id="rId39"/>
    <p:sldId id="297" r:id="rId40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18CAE-B9E3-48B9-839E-A44C95A42C78}" v="35" dt="2025-08-21T17:05:53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38" autoAdjust="0"/>
  </p:normalViewPr>
  <p:slideViewPr>
    <p:cSldViewPr snapToGrid="0">
      <p:cViewPr varScale="1">
        <p:scale>
          <a:sx n="44" d="100"/>
          <a:sy n="44" d="100"/>
        </p:scale>
        <p:origin x="21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ulyanm239@outlook.com" userId="4e929caff59cb8ee" providerId="LiveId" clId="{0F318CAE-B9E3-48B9-839E-A44C95A42C78}"/>
    <pc:docChg chg="custSel addSld delSld modSld">
      <pc:chgData name="amulyanm239@outlook.com" userId="4e929caff59cb8ee" providerId="LiveId" clId="{0F318CAE-B9E3-48B9-839E-A44C95A42C78}" dt="2025-08-21T17:08:33.510" v="656" actId="47"/>
      <pc:docMkLst>
        <pc:docMk/>
      </pc:docMkLst>
      <pc:sldChg chg="addSp delSp modSp mod">
        <pc:chgData name="amulyanm239@outlook.com" userId="4e929caff59cb8ee" providerId="LiveId" clId="{0F318CAE-B9E3-48B9-839E-A44C95A42C78}" dt="2025-08-21T16:15:02.625" v="571" actId="1076"/>
        <pc:sldMkLst>
          <pc:docMk/>
          <pc:sldMk cId="2503029111" sldId="259"/>
        </pc:sldMkLst>
        <pc:spChg chg="add del mod">
          <ac:chgData name="amulyanm239@outlook.com" userId="4e929caff59cb8ee" providerId="LiveId" clId="{0F318CAE-B9E3-48B9-839E-A44C95A42C78}" dt="2025-08-21T16:06:18.178" v="281" actId="478"/>
          <ac:spMkLst>
            <pc:docMk/>
            <pc:sldMk cId="2503029111" sldId="259"/>
            <ac:spMk id="4" creationId="{F0A239E8-B1BC-F86C-6367-A02D8753B42D}"/>
          </ac:spMkLst>
        </pc:spChg>
        <pc:spChg chg="add mod">
          <ac:chgData name="amulyanm239@outlook.com" userId="4e929caff59cb8ee" providerId="LiveId" clId="{0F318CAE-B9E3-48B9-839E-A44C95A42C78}" dt="2025-08-21T16:07:03.367" v="316" actId="207"/>
          <ac:spMkLst>
            <pc:docMk/>
            <pc:sldMk cId="2503029111" sldId="259"/>
            <ac:spMk id="5" creationId="{730EECC6-4CDE-FDAB-4F9B-571FD9A2CDAD}"/>
          </ac:spMkLst>
        </pc:spChg>
        <pc:spChg chg="add mod">
          <ac:chgData name="amulyanm239@outlook.com" userId="4e929caff59cb8ee" providerId="LiveId" clId="{0F318CAE-B9E3-48B9-839E-A44C95A42C78}" dt="2025-08-21T16:07:52.827" v="358" actId="1076"/>
          <ac:spMkLst>
            <pc:docMk/>
            <pc:sldMk cId="2503029111" sldId="259"/>
            <ac:spMk id="6" creationId="{82F294B7-93AD-FE35-8BA5-8A7A9C0D296F}"/>
          </ac:spMkLst>
        </pc:spChg>
        <pc:spChg chg="add mod">
          <ac:chgData name="amulyanm239@outlook.com" userId="4e929caff59cb8ee" providerId="LiveId" clId="{0F318CAE-B9E3-48B9-839E-A44C95A42C78}" dt="2025-08-21T16:08:43.426" v="405" actId="1076"/>
          <ac:spMkLst>
            <pc:docMk/>
            <pc:sldMk cId="2503029111" sldId="259"/>
            <ac:spMk id="7" creationId="{56B3E4AE-76CE-6EEC-A28E-0A657F1F0B85}"/>
          </ac:spMkLst>
        </pc:spChg>
        <pc:spChg chg="add mod">
          <ac:chgData name="amulyanm239@outlook.com" userId="4e929caff59cb8ee" providerId="LiveId" clId="{0F318CAE-B9E3-48B9-839E-A44C95A42C78}" dt="2025-08-21T16:10:27.324" v="440" actId="1076"/>
          <ac:spMkLst>
            <pc:docMk/>
            <pc:sldMk cId="2503029111" sldId="259"/>
            <ac:spMk id="8" creationId="{DCE6214F-917A-2B49-8CE6-EAB14AA759FF}"/>
          </ac:spMkLst>
        </pc:spChg>
        <pc:spChg chg="add mod">
          <ac:chgData name="amulyanm239@outlook.com" userId="4e929caff59cb8ee" providerId="LiveId" clId="{0F318CAE-B9E3-48B9-839E-A44C95A42C78}" dt="2025-08-21T16:11:02.857" v="473" actId="1076"/>
          <ac:spMkLst>
            <pc:docMk/>
            <pc:sldMk cId="2503029111" sldId="259"/>
            <ac:spMk id="9" creationId="{54049A92-65C5-C371-671E-612FB1FD95D8}"/>
          </ac:spMkLst>
        </pc:spChg>
        <pc:spChg chg="add mod">
          <ac:chgData name="amulyanm239@outlook.com" userId="4e929caff59cb8ee" providerId="LiveId" clId="{0F318CAE-B9E3-48B9-839E-A44C95A42C78}" dt="2025-08-21T16:11:52.637" v="508" actId="1076"/>
          <ac:spMkLst>
            <pc:docMk/>
            <pc:sldMk cId="2503029111" sldId="259"/>
            <ac:spMk id="10" creationId="{BCB4D06F-93DF-186B-26FE-A908DAAC50A9}"/>
          </ac:spMkLst>
        </pc:spChg>
        <pc:spChg chg="add mod">
          <ac:chgData name="amulyanm239@outlook.com" userId="4e929caff59cb8ee" providerId="LiveId" clId="{0F318CAE-B9E3-48B9-839E-A44C95A42C78}" dt="2025-08-21T16:12:51.349" v="539" actId="1076"/>
          <ac:spMkLst>
            <pc:docMk/>
            <pc:sldMk cId="2503029111" sldId="259"/>
            <ac:spMk id="11" creationId="{97B91C39-E1A8-A8D1-FFEB-721763F1C9A0}"/>
          </ac:spMkLst>
        </pc:spChg>
        <pc:spChg chg="add mod">
          <ac:chgData name="amulyanm239@outlook.com" userId="4e929caff59cb8ee" providerId="LiveId" clId="{0F318CAE-B9E3-48B9-839E-A44C95A42C78}" dt="2025-08-21T16:13:32.643" v="552" actId="255"/>
          <ac:spMkLst>
            <pc:docMk/>
            <pc:sldMk cId="2503029111" sldId="259"/>
            <ac:spMk id="12" creationId="{DA33DEC7-97AC-7E75-2DCE-9A09CBD5B473}"/>
          </ac:spMkLst>
        </pc:spChg>
        <pc:spChg chg="add mod">
          <ac:chgData name="amulyanm239@outlook.com" userId="4e929caff59cb8ee" providerId="LiveId" clId="{0F318CAE-B9E3-48B9-839E-A44C95A42C78}" dt="2025-08-21T16:15:02.625" v="571" actId="1076"/>
          <ac:spMkLst>
            <pc:docMk/>
            <pc:sldMk cId="2503029111" sldId="259"/>
            <ac:spMk id="13" creationId="{1D8A2798-AD50-28EB-3FBA-7D4E4CD03C7D}"/>
          </ac:spMkLst>
        </pc:spChg>
        <pc:picChg chg="add mod">
          <ac:chgData name="amulyanm239@outlook.com" userId="4e929caff59cb8ee" providerId="LiveId" clId="{0F318CAE-B9E3-48B9-839E-A44C95A42C78}" dt="2025-08-21T16:06:43.753" v="314" actId="1076"/>
          <ac:picMkLst>
            <pc:docMk/>
            <pc:sldMk cId="2503029111" sldId="259"/>
            <ac:picMk id="3" creationId="{FA617084-A01D-468B-E751-C177F515B2C0}"/>
          </ac:picMkLst>
        </pc:picChg>
      </pc:sldChg>
      <pc:sldChg chg="addSp modSp mod">
        <pc:chgData name="amulyanm239@outlook.com" userId="4e929caff59cb8ee" providerId="LiveId" clId="{0F318CAE-B9E3-48B9-839E-A44C95A42C78}" dt="2025-08-14T08:53:24.898" v="12" actId="1076"/>
        <pc:sldMkLst>
          <pc:docMk/>
          <pc:sldMk cId="2722744496" sldId="283"/>
        </pc:sldMkLst>
        <pc:spChg chg="add mod">
          <ac:chgData name="amulyanm239@outlook.com" userId="4e929caff59cb8ee" providerId="LiveId" clId="{0F318CAE-B9E3-48B9-839E-A44C95A42C78}" dt="2025-08-14T08:51:47.250" v="2" actId="1076"/>
          <ac:spMkLst>
            <pc:docMk/>
            <pc:sldMk cId="2722744496" sldId="283"/>
            <ac:spMk id="4" creationId="{12682177-67FD-47E9-854C-773BFD0C9249}"/>
          </ac:spMkLst>
        </pc:spChg>
        <pc:spChg chg="add mod">
          <ac:chgData name="amulyanm239@outlook.com" userId="4e929caff59cb8ee" providerId="LiveId" clId="{0F318CAE-B9E3-48B9-839E-A44C95A42C78}" dt="2025-08-14T08:52:26.482" v="8" actId="1076"/>
          <ac:spMkLst>
            <pc:docMk/>
            <pc:sldMk cId="2722744496" sldId="283"/>
            <ac:spMk id="7" creationId="{BDBC584D-0F46-81F5-C49E-8A7F4BF21FF9}"/>
          </ac:spMkLst>
        </pc:spChg>
        <pc:spChg chg="add mod">
          <ac:chgData name="amulyanm239@outlook.com" userId="4e929caff59cb8ee" providerId="LiveId" clId="{0F318CAE-B9E3-48B9-839E-A44C95A42C78}" dt="2025-08-14T08:53:24.898" v="12" actId="1076"/>
          <ac:spMkLst>
            <pc:docMk/>
            <pc:sldMk cId="2722744496" sldId="283"/>
            <ac:spMk id="9" creationId="{D973D50B-4905-5ECB-55E4-7D09F5EE73A7}"/>
          </ac:spMkLst>
        </pc:spChg>
        <pc:picChg chg="add mod">
          <ac:chgData name="amulyanm239@outlook.com" userId="4e929caff59cb8ee" providerId="LiveId" clId="{0F318CAE-B9E3-48B9-839E-A44C95A42C78}" dt="2025-08-14T08:52:01.926" v="4" actId="1076"/>
          <ac:picMkLst>
            <pc:docMk/>
            <pc:sldMk cId="2722744496" sldId="283"/>
            <ac:picMk id="5" creationId="{47809116-8591-5A60-CD85-C463DFF24653}"/>
          </ac:picMkLst>
        </pc:picChg>
      </pc:sldChg>
      <pc:sldChg chg="addSp delSp modSp new mod">
        <pc:chgData name="amulyanm239@outlook.com" userId="4e929caff59cb8ee" providerId="LiveId" clId="{0F318CAE-B9E3-48B9-839E-A44C95A42C78}" dt="2025-08-14T08:59:59.900" v="43" actId="1076"/>
        <pc:sldMkLst>
          <pc:docMk/>
          <pc:sldMk cId="1129243958" sldId="284"/>
        </pc:sldMkLst>
        <pc:spChg chg="add mod">
          <ac:chgData name="amulyanm239@outlook.com" userId="4e929caff59cb8ee" providerId="LiveId" clId="{0F318CAE-B9E3-48B9-839E-A44C95A42C78}" dt="2025-08-14T08:59:59.900" v="43" actId="1076"/>
          <ac:spMkLst>
            <pc:docMk/>
            <pc:sldMk cId="1129243958" sldId="284"/>
            <ac:spMk id="9" creationId="{6F2605DF-2437-BB12-0D73-69F1EEA20884}"/>
          </ac:spMkLst>
        </pc:spChg>
        <pc:picChg chg="add mod">
          <ac:chgData name="amulyanm239@outlook.com" userId="4e929caff59cb8ee" providerId="LiveId" clId="{0F318CAE-B9E3-48B9-839E-A44C95A42C78}" dt="2025-08-14T08:54:47.363" v="17" actId="1076"/>
          <ac:picMkLst>
            <pc:docMk/>
            <pc:sldMk cId="1129243958" sldId="284"/>
            <ac:picMk id="3" creationId="{F0B9DB55-E947-401D-1A38-14877143A112}"/>
          </ac:picMkLst>
        </pc:picChg>
      </pc:sldChg>
      <pc:sldChg chg="new del">
        <pc:chgData name="amulyanm239@outlook.com" userId="4e929caff59cb8ee" providerId="LiveId" clId="{0F318CAE-B9E3-48B9-839E-A44C95A42C78}" dt="2025-08-14T08:58:32.385" v="33" actId="47"/>
        <pc:sldMkLst>
          <pc:docMk/>
          <pc:sldMk cId="3313106312" sldId="285"/>
        </pc:sldMkLst>
      </pc:sldChg>
      <pc:sldChg chg="addSp modSp new mod">
        <pc:chgData name="amulyanm239@outlook.com" userId="4e929caff59cb8ee" providerId="LiveId" clId="{0F318CAE-B9E3-48B9-839E-A44C95A42C78}" dt="2025-08-14T08:59:40.085" v="40" actId="1076"/>
        <pc:sldMkLst>
          <pc:docMk/>
          <pc:sldMk cId="4248840636" sldId="285"/>
        </pc:sldMkLst>
        <pc:spChg chg="add mod">
          <ac:chgData name="amulyanm239@outlook.com" userId="4e929caff59cb8ee" providerId="LiveId" clId="{0F318CAE-B9E3-48B9-839E-A44C95A42C78}" dt="2025-08-14T08:59:40.085" v="40" actId="1076"/>
          <ac:spMkLst>
            <pc:docMk/>
            <pc:sldMk cId="4248840636" sldId="285"/>
            <ac:spMk id="5" creationId="{B03B5C5F-4E94-5C12-7F4F-03BB7547C327}"/>
          </ac:spMkLst>
        </pc:spChg>
        <pc:picChg chg="add mod">
          <ac:chgData name="amulyanm239@outlook.com" userId="4e929caff59cb8ee" providerId="LiveId" clId="{0F318CAE-B9E3-48B9-839E-A44C95A42C78}" dt="2025-08-14T08:58:43.152" v="36" actId="1076"/>
          <ac:picMkLst>
            <pc:docMk/>
            <pc:sldMk cId="4248840636" sldId="285"/>
            <ac:picMk id="3" creationId="{997F777F-28D9-7538-6921-321B6C48E426}"/>
          </ac:picMkLst>
        </pc:picChg>
      </pc:sldChg>
      <pc:sldChg chg="addSp modSp new mod">
        <pc:chgData name="amulyanm239@outlook.com" userId="4e929caff59cb8ee" providerId="LiveId" clId="{0F318CAE-B9E3-48B9-839E-A44C95A42C78}" dt="2025-08-14T17:25:10.901" v="55" actId="1076"/>
        <pc:sldMkLst>
          <pc:docMk/>
          <pc:sldMk cId="1364916081" sldId="286"/>
        </pc:sldMkLst>
        <pc:spChg chg="add mod">
          <ac:chgData name="amulyanm239@outlook.com" userId="4e929caff59cb8ee" providerId="LiveId" clId="{0F318CAE-B9E3-48B9-839E-A44C95A42C78}" dt="2025-08-14T17:24:12.042" v="53" actId="1076"/>
          <ac:spMkLst>
            <pc:docMk/>
            <pc:sldMk cId="1364916081" sldId="286"/>
            <ac:spMk id="5" creationId="{D54B4DF3-DED4-4E3F-5213-FB0E74807AD9}"/>
          </ac:spMkLst>
        </pc:spChg>
        <pc:picChg chg="add mod">
          <ac:chgData name="amulyanm239@outlook.com" userId="4e929caff59cb8ee" providerId="LiveId" clId="{0F318CAE-B9E3-48B9-839E-A44C95A42C78}" dt="2025-08-14T17:23:40.667" v="47" actId="1076"/>
          <ac:picMkLst>
            <pc:docMk/>
            <pc:sldMk cId="1364916081" sldId="286"/>
            <ac:picMk id="3" creationId="{945DE477-1943-A07E-A155-1E92897AD5EE}"/>
          </ac:picMkLst>
        </pc:picChg>
        <pc:picChg chg="add mod">
          <ac:chgData name="amulyanm239@outlook.com" userId="4e929caff59cb8ee" providerId="LiveId" clId="{0F318CAE-B9E3-48B9-839E-A44C95A42C78}" dt="2025-08-14T17:25:10.901" v="55" actId="1076"/>
          <ac:picMkLst>
            <pc:docMk/>
            <pc:sldMk cId="1364916081" sldId="286"/>
            <ac:picMk id="7" creationId="{708A9D68-4050-F6A7-AECD-D2EBCAEF4CD7}"/>
          </ac:picMkLst>
        </pc:picChg>
      </pc:sldChg>
      <pc:sldChg chg="addSp delSp modSp new mod">
        <pc:chgData name="amulyanm239@outlook.com" userId="4e929caff59cb8ee" providerId="LiveId" clId="{0F318CAE-B9E3-48B9-839E-A44C95A42C78}" dt="2025-08-14T17:32:23.161" v="74" actId="14100"/>
        <pc:sldMkLst>
          <pc:docMk/>
          <pc:sldMk cId="2465338433" sldId="287"/>
        </pc:sldMkLst>
        <pc:spChg chg="add mod">
          <ac:chgData name="amulyanm239@outlook.com" userId="4e929caff59cb8ee" providerId="LiveId" clId="{0F318CAE-B9E3-48B9-839E-A44C95A42C78}" dt="2025-08-14T17:25:49.207" v="60" actId="1076"/>
          <ac:spMkLst>
            <pc:docMk/>
            <pc:sldMk cId="2465338433" sldId="287"/>
            <ac:spMk id="3" creationId="{EC625E71-648F-0497-5517-C20EDF65F3CA}"/>
          </ac:spMkLst>
        </pc:spChg>
        <pc:spChg chg="add mod">
          <ac:chgData name="amulyanm239@outlook.com" userId="4e929caff59cb8ee" providerId="LiveId" clId="{0F318CAE-B9E3-48B9-839E-A44C95A42C78}" dt="2025-08-14T17:31:35.006" v="69" actId="1076"/>
          <ac:spMkLst>
            <pc:docMk/>
            <pc:sldMk cId="2465338433" sldId="287"/>
            <ac:spMk id="9" creationId="{DAF9CA52-CC27-746C-50EA-EDDC2330E178}"/>
          </ac:spMkLst>
        </pc:spChg>
        <pc:spChg chg="add mod">
          <ac:chgData name="amulyanm239@outlook.com" userId="4e929caff59cb8ee" providerId="LiveId" clId="{0F318CAE-B9E3-48B9-839E-A44C95A42C78}" dt="2025-08-14T17:32:23.161" v="74" actId="14100"/>
          <ac:spMkLst>
            <pc:docMk/>
            <pc:sldMk cId="2465338433" sldId="287"/>
            <ac:spMk id="11" creationId="{4B47DC41-B595-433B-539D-4B7E46CDB5C2}"/>
          </ac:spMkLst>
        </pc:spChg>
        <pc:picChg chg="add mod">
          <ac:chgData name="amulyanm239@outlook.com" userId="4e929caff59cb8ee" providerId="LiveId" clId="{0F318CAE-B9E3-48B9-839E-A44C95A42C78}" dt="2025-08-14T17:30:59.148" v="65" actId="1076"/>
          <ac:picMkLst>
            <pc:docMk/>
            <pc:sldMk cId="2465338433" sldId="287"/>
            <ac:picMk id="7" creationId="{3631BEF8-3DAC-6F8E-42E5-EFF5F8551E2F}"/>
          </ac:picMkLst>
        </pc:picChg>
      </pc:sldChg>
      <pc:sldChg chg="addSp modSp new mod">
        <pc:chgData name="amulyanm239@outlook.com" userId="4e929caff59cb8ee" providerId="LiveId" clId="{0F318CAE-B9E3-48B9-839E-A44C95A42C78}" dt="2025-08-14T17:35:21.506" v="89" actId="1076"/>
        <pc:sldMkLst>
          <pc:docMk/>
          <pc:sldMk cId="1111116840" sldId="288"/>
        </pc:sldMkLst>
        <pc:spChg chg="add mod">
          <ac:chgData name="amulyanm239@outlook.com" userId="4e929caff59cb8ee" providerId="LiveId" clId="{0F318CAE-B9E3-48B9-839E-A44C95A42C78}" dt="2025-08-14T17:34:57.604" v="84" actId="1076"/>
          <ac:spMkLst>
            <pc:docMk/>
            <pc:sldMk cId="1111116840" sldId="288"/>
            <ac:spMk id="5" creationId="{7C730306-6600-949D-904F-6C1A763EC14D}"/>
          </ac:spMkLst>
        </pc:spChg>
        <pc:picChg chg="add mod">
          <ac:chgData name="amulyanm239@outlook.com" userId="4e929caff59cb8ee" providerId="LiveId" clId="{0F318CAE-B9E3-48B9-839E-A44C95A42C78}" dt="2025-08-14T17:34:13.357" v="78" actId="1076"/>
          <ac:picMkLst>
            <pc:docMk/>
            <pc:sldMk cId="1111116840" sldId="288"/>
            <ac:picMk id="3" creationId="{837FA036-3C1B-7DA6-710E-F839E54D7AB9}"/>
          </ac:picMkLst>
        </pc:picChg>
        <pc:picChg chg="add mod">
          <ac:chgData name="amulyanm239@outlook.com" userId="4e929caff59cb8ee" providerId="LiveId" clId="{0F318CAE-B9E3-48B9-839E-A44C95A42C78}" dt="2025-08-14T17:35:21.506" v="89" actId="1076"/>
          <ac:picMkLst>
            <pc:docMk/>
            <pc:sldMk cId="1111116840" sldId="288"/>
            <ac:picMk id="7" creationId="{B1C2E855-6205-9971-A9E2-9DEC9E23D919}"/>
          </ac:picMkLst>
        </pc:picChg>
      </pc:sldChg>
      <pc:sldChg chg="addSp modSp new mod">
        <pc:chgData name="amulyanm239@outlook.com" userId="4e929caff59cb8ee" providerId="LiveId" clId="{0F318CAE-B9E3-48B9-839E-A44C95A42C78}" dt="2025-08-14T17:38:10.868" v="104" actId="1076"/>
        <pc:sldMkLst>
          <pc:docMk/>
          <pc:sldMk cId="3150269891" sldId="289"/>
        </pc:sldMkLst>
        <pc:spChg chg="add mod">
          <ac:chgData name="amulyanm239@outlook.com" userId="4e929caff59cb8ee" providerId="LiveId" clId="{0F318CAE-B9E3-48B9-839E-A44C95A42C78}" dt="2025-08-14T17:36:19.724" v="93" actId="14100"/>
          <ac:spMkLst>
            <pc:docMk/>
            <pc:sldMk cId="3150269891" sldId="289"/>
            <ac:spMk id="3" creationId="{3CA52C56-7DFC-4988-552E-2CE107D5E034}"/>
          </ac:spMkLst>
        </pc:spChg>
        <pc:spChg chg="add mod">
          <ac:chgData name="amulyanm239@outlook.com" userId="4e929caff59cb8ee" providerId="LiveId" clId="{0F318CAE-B9E3-48B9-839E-A44C95A42C78}" dt="2025-08-14T17:37:16.961" v="99" actId="1076"/>
          <ac:spMkLst>
            <pc:docMk/>
            <pc:sldMk cId="3150269891" sldId="289"/>
            <ac:spMk id="7" creationId="{A2CD5038-DB92-53C7-BE71-A7427CF99147}"/>
          </ac:spMkLst>
        </pc:spChg>
        <pc:picChg chg="add mod">
          <ac:chgData name="amulyanm239@outlook.com" userId="4e929caff59cb8ee" providerId="LiveId" clId="{0F318CAE-B9E3-48B9-839E-A44C95A42C78}" dt="2025-08-14T17:36:46.052" v="95" actId="1076"/>
          <ac:picMkLst>
            <pc:docMk/>
            <pc:sldMk cId="3150269891" sldId="289"/>
            <ac:picMk id="5" creationId="{B8722205-63FE-4BAD-B51C-F7AC08235B48}"/>
          </ac:picMkLst>
        </pc:picChg>
        <pc:picChg chg="add mod">
          <ac:chgData name="amulyanm239@outlook.com" userId="4e929caff59cb8ee" providerId="LiveId" clId="{0F318CAE-B9E3-48B9-839E-A44C95A42C78}" dt="2025-08-14T17:38:10.868" v="104" actId="1076"/>
          <ac:picMkLst>
            <pc:docMk/>
            <pc:sldMk cId="3150269891" sldId="289"/>
            <ac:picMk id="9" creationId="{0EAFD291-8544-50E1-4317-C5792B6ECC60}"/>
          </ac:picMkLst>
        </pc:picChg>
      </pc:sldChg>
      <pc:sldChg chg="addSp delSp modSp new mod">
        <pc:chgData name="amulyanm239@outlook.com" userId="4e929caff59cb8ee" providerId="LiveId" clId="{0F318CAE-B9E3-48B9-839E-A44C95A42C78}" dt="2025-08-20T07:55:30.182" v="136" actId="1076"/>
        <pc:sldMkLst>
          <pc:docMk/>
          <pc:sldMk cId="2303967422" sldId="290"/>
        </pc:sldMkLst>
        <pc:spChg chg="add mod">
          <ac:chgData name="amulyanm239@outlook.com" userId="4e929caff59cb8ee" providerId="LiveId" clId="{0F318CAE-B9E3-48B9-839E-A44C95A42C78}" dt="2025-08-14T17:38:56.664" v="110" actId="1076"/>
          <ac:spMkLst>
            <pc:docMk/>
            <pc:sldMk cId="2303967422" sldId="290"/>
            <ac:spMk id="3" creationId="{75970B97-B768-84AA-FACA-446120266769}"/>
          </ac:spMkLst>
        </pc:spChg>
        <pc:spChg chg="add mod">
          <ac:chgData name="amulyanm239@outlook.com" userId="4e929caff59cb8ee" providerId="LiveId" clId="{0F318CAE-B9E3-48B9-839E-A44C95A42C78}" dt="2025-08-14T17:39:29.580" v="115" actId="1076"/>
          <ac:spMkLst>
            <pc:docMk/>
            <pc:sldMk cId="2303967422" sldId="290"/>
            <ac:spMk id="5" creationId="{9D435A39-4286-9D6D-421F-0F3375B52BA4}"/>
          </ac:spMkLst>
        </pc:spChg>
        <pc:spChg chg="add mod">
          <ac:chgData name="amulyanm239@outlook.com" userId="4e929caff59cb8ee" providerId="LiveId" clId="{0F318CAE-B9E3-48B9-839E-A44C95A42C78}" dt="2025-08-14T17:43:46.236" v="124" actId="1076"/>
          <ac:spMkLst>
            <pc:docMk/>
            <pc:sldMk cId="2303967422" sldId="290"/>
            <ac:spMk id="11" creationId="{21A32336-C9FC-6214-94E6-E9BD1BF3B0AD}"/>
          </ac:spMkLst>
        </pc:spChg>
        <pc:picChg chg="add del mod">
          <ac:chgData name="amulyanm239@outlook.com" userId="4e929caff59cb8ee" providerId="LiveId" clId="{0F318CAE-B9E3-48B9-839E-A44C95A42C78}" dt="2025-08-20T07:50:56.634" v="131" actId="478"/>
          <ac:picMkLst>
            <pc:docMk/>
            <pc:sldMk cId="2303967422" sldId="290"/>
            <ac:picMk id="4" creationId="{BA2CE36C-A996-520F-033C-854B54E0EB3E}"/>
          </ac:picMkLst>
        </pc:picChg>
        <pc:picChg chg="add mod">
          <ac:chgData name="amulyanm239@outlook.com" userId="4e929caff59cb8ee" providerId="LiveId" clId="{0F318CAE-B9E3-48B9-839E-A44C95A42C78}" dt="2025-08-20T07:55:30.182" v="136" actId="1076"/>
          <ac:picMkLst>
            <pc:docMk/>
            <pc:sldMk cId="2303967422" sldId="290"/>
            <ac:picMk id="7" creationId="{23CE1AE1-0DDD-B0CC-6890-E582F8944208}"/>
          </ac:picMkLst>
        </pc:picChg>
        <pc:picChg chg="add mod">
          <ac:chgData name="amulyanm239@outlook.com" userId="4e929caff59cb8ee" providerId="LiveId" clId="{0F318CAE-B9E3-48B9-839E-A44C95A42C78}" dt="2025-08-14T17:43:20.238" v="120" actId="1076"/>
          <ac:picMkLst>
            <pc:docMk/>
            <pc:sldMk cId="2303967422" sldId="290"/>
            <ac:picMk id="9" creationId="{ECC2B653-E320-0587-E703-60A338D2B82C}"/>
          </ac:picMkLst>
        </pc:picChg>
      </pc:sldChg>
      <pc:sldChg chg="addSp delSp modSp new mod">
        <pc:chgData name="amulyanm239@outlook.com" userId="4e929caff59cb8ee" providerId="LiveId" clId="{0F318CAE-B9E3-48B9-839E-A44C95A42C78}" dt="2025-08-21T16:15:40.101" v="575" actId="478"/>
        <pc:sldMkLst>
          <pc:docMk/>
          <pc:sldMk cId="1847306557" sldId="291"/>
        </pc:sldMkLst>
        <pc:spChg chg="add mod">
          <ac:chgData name="amulyanm239@outlook.com" userId="4e929caff59cb8ee" providerId="LiveId" clId="{0F318CAE-B9E3-48B9-839E-A44C95A42C78}" dt="2025-08-21T15:55:11.598" v="238" actId="1076"/>
          <ac:spMkLst>
            <pc:docMk/>
            <pc:sldMk cId="1847306557" sldId="291"/>
            <ac:spMk id="7" creationId="{7478EB1A-4B18-0D59-EF90-1B131E8B8D34}"/>
          </ac:spMkLst>
        </pc:spChg>
        <pc:spChg chg="add mod">
          <ac:chgData name="amulyanm239@outlook.com" userId="4e929caff59cb8ee" providerId="LiveId" clId="{0F318CAE-B9E3-48B9-839E-A44C95A42C78}" dt="2025-08-21T15:55:38.792" v="242" actId="1076"/>
          <ac:spMkLst>
            <pc:docMk/>
            <pc:sldMk cId="1847306557" sldId="291"/>
            <ac:spMk id="9" creationId="{E06E99D1-A4E7-EF0D-5FCB-3BDB0CFD6D19}"/>
          </ac:spMkLst>
        </pc:spChg>
        <pc:spChg chg="add mod">
          <ac:chgData name="amulyanm239@outlook.com" userId="4e929caff59cb8ee" providerId="LiveId" clId="{0F318CAE-B9E3-48B9-839E-A44C95A42C78}" dt="2025-08-21T15:57:08.150" v="250" actId="14100"/>
          <ac:spMkLst>
            <pc:docMk/>
            <pc:sldMk cId="1847306557" sldId="291"/>
            <ac:spMk id="13" creationId="{7CF9260D-3BAE-6987-E2CC-AC39FB03D531}"/>
          </ac:spMkLst>
        </pc:spChg>
        <pc:spChg chg="add del mod">
          <ac:chgData name="amulyanm239@outlook.com" userId="4e929caff59cb8ee" providerId="LiveId" clId="{0F318CAE-B9E3-48B9-839E-A44C95A42C78}" dt="2025-08-21T16:15:40.101" v="575" actId="478"/>
          <ac:spMkLst>
            <pc:docMk/>
            <pc:sldMk cId="1847306557" sldId="291"/>
            <ac:spMk id="16" creationId="{E816F8F8-813D-016C-A8AF-34D6D3BFF2F3}"/>
          </ac:spMkLst>
        </pc:spChg>
        <pc:picChg chg="add mod">
          <ac:chgData name="amulyanm239@outlook.com" userId="4e929caff59cb8ee" providerId="LiveId" clId="{0F318CAE-B9E3-48B9-839E-A44C95A42C78}" dt="2025-08-21T15:51:19.796" v="232" actId="1076"/>
          <ac:picMkLst>
            <pc:docMk/>
            <pc:sldMk cId="1847306557" sldId="291"/>
            <ac:picMk id="3" creationId="{0FE2D81E-9A53-FA6E-B0DC-D715B85AF0E8}"/>
          </ac:picMkLst>
        </pc:picChg>
        <pc:picChg chg="add mod">
          <ac:chgData name="amulyanm239@outlook.com" userId="4e929caff59cb8ee" providerId="LiveId" clId="{0F318CAE-B9E3-48B9-839E-A44C95A42C78}" dt="2025-08-21T15:55:15.053" v="239" actId="1076"/>
          <ac:picMkLst>
            <pc:docMk/>
            <pc:sldMk cId="1847306557" sldId="291"/>
            <ac:picMk id="5" creationId="{01B3817C-7130-FE14-AF31-5905DC0CD8AB}"/>
          </ac:picMkLst>
        </pc:picChg>
        <pc:picChg chg="add mod">
          <ac:chgData name="amulyanm239@outlook.com" userId="4e929caff59cb8ee" providerId="LiveId" clId="{0F318CAE-B9E3-48B9-839E-A44C95A42C78}" dt="2025-08-21T15:56:59.008" v="248" actId="1076"/>
          <ac:picMkLst>
            <pc:docMk/>
            <pc:sldMk cId="1847306557" sldId="291"/>
            <ac:picMk id="11" creationId="{9F9B2B83-C2B5-EA51-00AB-DBCD45E1CB52}"/>
          </ac:picMkLst>
        </pc:picChg>
        <pc:picChg chg="add mod">
          <ac:chgData name="amulyanm239@outlook.com" userId="4e929caff59cb8ee" providerId="LiveId" clId="{0F318CAE-B9E3-48B9-839E-A44C95A42C78}" dt="2025-08-21T15:59:48.534" v="252" actId="1076"/>
          <ac:picMkLst>
            <pc:docMk/>
            <pc:sldMk cId="1847306557" sldId="291"/>
            <ac:picMk id="15" creationId="{09866BF0-87B1-396C-8C49-2175BA289207}"/>
          </ac:picMkLst>
        </pc:picChg>
      </pc:sldChg>
      <pc:sldChg chg="addSp delSp modSp new mod">
        <pc:chgData name="amulyanm239@outlook.com" userId="4e929caff59cb8ee" providerId="LiveId" clId="{0F318CAE-B9E3-48B9-839E-A44C95A42C78}" dt="2025-08-21T15:25:39.216" v="189" actId="1076"/>
        <pc:sldMkLst>
          <pc:docMk/>
          <pc:sldMk cId="2926122190" sldId="292"/>
        </pc:sldMkLst>
        <pc:spChg chg="add del">
          <ac:chgData name="amulyanm239@outlook.com" userId="4e929caff59cb8ee" providerId="LiveId" clId="{0F318CAE-B9E3-48B9-839E-A44C95A42C78}" dt="2025-08-20T07:56:00.671" v="138" actId="478"/>
          <ac:spMkLst>
            <pc:docMk/>
            <pc:sldMk cId="2926122190" sldId="292"/>
            <ac:spMk id="2" creationId="{BDEDA596-D813-AE0D-B3D1-F27B3483162D}"/>
          </ac:spMkLst>
        </pc:spChg>
        <pc:spChg chg="add del">
          <ac:chgData name="amulyanm239@outlook.com" userId="4e929caff59cb8ee" providerId="LiveId" clId="{0F318CAE-B9E3-48B9-839E-A44C95A42C78}" dt="2025-08-20T07:56:00.671" v="138" actId="478"/>
          <ac:spMkLst>
            <pc:docMk/>
            <pc:sldMk cId="2926122190" sldId="292"/>
            <ac:spMk id="3" creationId="{B0497F5B-A1CA-F0AA-0DBA-B91F1A462F80}"/>
          </ac:spMkLst>
        </pc:spChg>
        <pc:spChg chg="add del mod">
          <ac:chgData name="amulyanm239@outlook.com" userId="4e929caff59cb8ee" providerId="LiveId" clId="{0F318CAE-B9E3-48B9-839E-A44C95A42C78}" dt="2025-08-21T14:46:26.643" v="148" actId="478"/>
          <ac:spMkLst>
            <pc:docMk/>
            <pc:sldMk cId="2926122190" sldId="292"/>
            <ac:spMk id="5" creationId="{FCB7DD01-D6A7-A518-BED7-5BBC79D9A8B8}"/>
          </ac:spMkLst>
        </pc:spChg>
        <pc:spChg chg="add del mod">
          <ac:chgData name="amulyanm239@outlook.com" userId="4e929caff59cb8ee" providerId="LiveId" clId="{0F318CAE-B9E3-48B9-839E-A44C95A42C78}" dt="2025-08-21T14:46:34.782" v="157" actId="478"/>
          <ac:spMkLst>
            <pc:docMk/>
            <pc:sldMk cId="2926122190" sldId="292"/>
            <ac:spMk id="7" creationId="{73A7DD53-2942-C4DD-9A0A-7BA10847048E}"/>
          </ac:spMkLst>
        </pc:spChg>
        <pc:spChg chg="add del mod">
          <ac:chgData name="amulyanm239@outlook.com" userId="4e929caff59cb8ee" providerId="LiveId" clId="{0F318CAE-B9E3-48B9-839E-A44C95A42C78}" dt="2025-08-21T14:46:28.628" v="149" actId="478"/>
          <ac:spMkLst>
            <pc:docMk/>
            <pc:sldMk cId="2926122190" sldId="292"/>
            <ac:spMk id="9" creationId="{F74E09ED-6936-ED00-4AA0-613A8A4C2474}"/>
          </ac:spMkLst>
        </pc:spChg>
        <pc:spChg chg="add mod">
          <ac:chgData name="amulyanm239@outlook.com" userId="4e929caff59cb8ee" providerId="LiveId" clId="{0F318CAE-B9E3-48B9-839E-A44C95A42C78}" dt="2025-08-21T15:24:35.816" v="166" actId="1076"/>
          <ac:spMkLst>
            <pc:docMk/>
            <pc:sldMk cId="2926122190" sldId="292"/>
            <ac:spMk id="12" creationId="{2CC431F6-444C-699A-E19C-030247B7F002}"/>
          </ac:spMkLst>
        </pc:spChg>
        <pc:spChg chg="add mod">
          <ac:chgData name="amulyanm239@outlook.com" userId="4e929caff59cb8ee" providerId="LiveId" clId="{0F318CAE-B9E3-48B9-839E-A44C95A42C78}" dt="2025-08-21T15:25:39.216" v="189" actId="1076"/>
          <ac:spMkLst>
            <pc:docMk/>
            <pc:sldMk cId="2926122190" sldId="292"/>
            <ac:spMk id="13" creationId="{EF3FBA68-E85C-EA54-30CA-B0BC4C4C15F2}"/>
          </ac:spMkLst>
        </pc:spChg>
        <pc:picChg chg="add del mod">
          <ac:chgData name="amulyanm239@outlook.com" userId="4e929caff59cb8ee" providerId="LiveId" clId="{0F318CAE-B9E3-48B9-839E-A44C95A42C78}" dt="2025-08-21T15:22:27.550" v="160" actId="478"/>
          <ac:picMkLst>
            <pc:docMk/>
            <pc:sldMk cId="2926122190" sldId="292"/>
            <ac:picMk id="3" creationId="{AD37D93D-49D8-6159-B130-809C86684BA2}"/>
          </ac:picMkLst>
        </pc:picChg>
        <pc:picChg chg="add mod">
          <ac:chgData name="amulyanm239@outlook.com" userId="4e929caff59cb8ee" providerId="LiveId" clId="{0F318CAE-B9E3-48B9-839E-A44C95A42C78}" dt="2025-08-21T15:24:53.211" v="168" actId="1076"/>
          <ac:picMkLst>
            <pc:docMk/>
            <pc:sldMk cId="2926122190" sldId="292"/>
            <ac:picMk id="6" creationId="{0804D344-80A4-DCB0-A49B-E6BCD86F3896}"/>
          </ac:picMkLst>
        </pc:picChg>
        <pc:picChg chg="add mod">
          <ac:chgData name="amulyanm239@outlook.com" userId="4e929caff59cb8ee" providerId="LiveId" clId="{0F318CAE-B9E3-48B9-839E-A44C95A42C78}" dt="2025-08-21T15:24:45.013" v="167" actId="1076"/>
          <ac:picMkLst>
            <pc:docMk/>
            <pc:sldMk cId="2926122190" sldId="292"/>
            <ac:picMk id="10" creationId="{C99AFEF6-7627-FDA8-AE2A-E8D23EA92DEC}"/>
          </ac:picMkLst>
        </pc:picChg>
        <pc:picChg chg="add del">
          <ac:chgData name="amulyanm239@outlook.com" userId="4e929caff59cb8ee" providerId="LiveId" clId="{0F318CAE-B9E3-48B9-839E-A44C95A42C78}" dt="2025-08-20T07:56:00.671" v="138" actId="478"/>
          <ac:picMkLst>
            <pc:docMk/>
            <pc:sldMk cId="2926122190" sldId="292"/>
            <ac:picMk id="2049" creationId="{E987FDFC-197F-5FA8-99AD-B8B9230E0847}"/>
          </ac:picMkLst>
        </pc:picChg>
      </pc:sldChg>
      <pc:sldChg chg="addSp modSp new mod">
        <pc:chgData name="amulyanm239@outlook.com" userId="4e929caff59cb8ee" providerId="LiveId" clId="{0F318CAE-B9E3-48B9-839E-A44C95A42C78}" dt="2025-08-21T15:33:46.466" v="205" actId="1076"/>
        <pc:sldMkLst>
          <pc:docMk/>
          <pc:sldMk cId="1272351442" sldId="293"/>
        </pc:sldMkLst>
        <pc:spChg chg="add mod">
          <ac:chgData name="amulyanm239@outlook.com" userId="4e929caff59cb8ee" providerId="LiveId" clId="{0F318CAE-B9E3-48B9-839E-A44C95A42C78}" dt="2025-08-21T15:32:12.396" v="199" actId="1076"/>
          <ac:spMkLst>
            <pc:docMk/>
            <pc:sldMk cId="1272351442" sldId="293"/>
            <ac:spMk id="7" creationId="{EFAEFC3D-ECE4-FEB7-A60C-24E08E1F010C}"/>
          </ac:spMkLst>
        </pc:spChg>
        <pc:spChg chg="add mod">
          <ac:chgData name="amulyanm239@outlook.com" userId="4e929caff59cb8ee" providerId="LiveId" clId="{0F318CAE-B9E3-48B9-839E-A44C95A42C78}" dt="2025-08-21T15:32:45.936" v="203" actId="1076"/>
          <ac:spMkLst>
            <pc:docMk/>
            <pc:sldMk cId="1272351442" sldId="293"/>
            <ac:spMk id="9" creationId="{149D1C3E-9FFA-07D6-025B-26A26CB6C37C}"/>
          </ac:spMkLst>
        </pc:spChg>
        <pc:picChg chg="add mod">
          <ac:chgData name="amulyanm239@outlook.com" userId="4e929caff59cb8ee" providerId="LiveId" clId="{0F318CAE-B9E3-48B9-839E-A44C95A42C78}" dt="2025-08-21T15:27:12.834" v="191" actId="1076"/>
          <ac:picMkLst>
            <pc:docMk/>
            <pc:sldMk cId="1272351442" sldId="293"/>
            <ac:picMk id="3" creationId="{58BAB5F3-2D2D-F98C-BB61-CD3A47CB334A}"/>
          </ac:picMkLst>
        </pc:picChg>
        <pc:picChg chg="add mod">
          <ac:chgData name="amulyanm239@outlook.com" userId="4e929caff59cb8ee" providerId="LiveId" clId="{0F318CAE-B9E3-48B9-839E-A44C95A42C78}" dt="2025-08-21T15:32:07.006" v="198" actId="1076"/>
          <ac:picMkLst>
            <pc:docMk/>
            <pc:sldMk cId="1272351442" sldId="293"/>
            <ac:picMk id="5" creationId="{98A8D33E-9923-F341-06B7-6020A71B28B4}"/>
          </ac:picMkLst>
        </pc:picChg>
        <pc:picChg chg="add mod">
          <ac:chgData name="amulyanm239@outlook.com" userId="4e929caff59cb8ee" providerId="LiveId" clId="{0F318CAE-B9E3-48B9-839E-A44C95A42C78}" dt="2025-08-21T15:33:46.466" v="205" actId="1076"/>
          <ac:picMkLst>
            <pc:docMk/>
            <pc:sldMk cId="1272351442" sldId="293"/>
            <ac:picMk id="11" creationId="{77695BE5-38C0-56E7-BC40-5ACE05390C5D}"/>
          </ac:picMkLst>
        </pc:picChg>
      </pc:sldChg>
      <pc:sldChg chg="addSp modSp new mod">
        <pc:chgData name="amulyanm239@outlook.com" userId="4e929caff59cb8ee" providerId="LiveId" clId="{0F318CAE-B9E3-48B9-839E-A44C95A42C78}" dt="2025-08-21T15:35:44.351" v="216" actId="1076"/>
        <pc:sldMkLst>
          <pc:docMk/>
          <pc:sldMk cId="4213417306" sldId="294"/>
        </pc:sldMkLst>
        <pc:spChg chg="add mod">
          <ac:chgData name="amulyanm239@outlook.com" userId="4e929caff59cb8ee" providerId="LiveId" clId="{0F318CAE-B9E3-48B9-839E-A44C95A42C78}" dt="2025-08-21T15:35:01.511" v="214" actId="255"/>
          <ac:spMkLst>
            <pc:docMk/>
            <pc:sldMk cId="4213417306" sldId="294"/>
            <ac:spMk id="3" creationId="{3F78A5A2-BD9D-29D3-ADDF-B3F2F99E813E}"/>
          </ac:spMkLst>
        </pc:spChg>
        <pc:spChg chg="add mod">
          <ac:chgData name="amulyanm239@outlook.com" userId="4e929caff59cb8ee" providerId="LiveId" clId="{0F318CAE-B9E3-48B9-839E-A44C95A42C78}" dt="2025-08-21T15:34:49.368" v="213" actId="1076"/>
          <ac:spMkLst>
            <pc:docMk/>
            <pc:sldMk cId="4213417306" sldId="294"/>
            <ac:spMk id="4" creationId="{7249660C-8105-F13B-5E46-6E261C33296F}"/>
          </ac:spMkLst>
        </pc:spChg>
        <pc:picChg chg="add mod">
          <ac:chgData name="amulyanm239@outlook.com" userId="4e929caff59cb8ee" providerId="LiveId" clId="{0F318CAE-B9E3-48B9-839E-A44C95A42C78}" dt="2025-08-21T15:35:44.351" v="216" actId="1076"/>
          <ac:picMkLst>
            <pc:docMk/>
            <pc:sldMk cId="4213417306" sldId="294"/>
            <ac:picMk id="6" creationId="{497828D7-B739-8175-340E-33FD6CB15243}"/>
          </ac:picMkLst>
        </pc:picChg>
      </pc:sldChg>
      <pc:sldChg chg="addSp modSp new mod">
        <pc:chgData name="amulyanm239@outlook.com" userId="4e929caff59cb8ee" providerId="LiveId" clId="{0F318CAE-B9E3-48B9-839E-A44C95A42C78}" dt="2025-08-21T15:41:33.437" v="230" actId="1076"/>
        <pc:sldMkLst>
          <pc:docMk/>
          <pc:sldMk cId="157542159" sldId="295"/>
        </pc:sldMkLst>
        <pc:spChg chg="add mod">
          <ac:chgData name="amulyanm239@outlook.com" userId="4e929caff59cb8ee" providerId="LiveId" clId="{0F318CAE-B9E3-48B9-839E-A44C95A42C78}" dt="2025-08-21T15:36:44.092" v="219" actId="1076"/>
          <ac:spMkLst>
            <pc:docMk/>
            <pc:sldMk cId="157542159" sldId="295"/>
            <ac:spMk id="3" creationId="{FEF0BA15-9A4C-8C49-2EA7-E950462B3AA5}"/>
          </ac:spMkLst>
        </pc:spChg>
        <pc:spChg chg="add mod">
          <ac:chgData name="amulyanm239@outlook.com" userId="4e929caff59cb8ee" providerId="LiveId" clId="{0F318CAE-B9E3-48B9-839E-A44C95A42C78}" dt="2025-08-21T15:37:15.319" v="224" actId="1076"/>
          <ac:spMkLst>
            <pc:docMk/>
            <pc:sldMk cId="157542159" sldId="295"/>
            <ac:spMk id="5" creationId="{C6C8AEE7-C8D1-1222-A286-AC8F77CC0079}"/>
          </ac:spMkLst>
        </pc:spChg>
        <pc:spChg chg="add mod">
          <ac:chgData name="amulyanm239@outlook.com" userId="4e929caff59cb8ee" providerId="LiveId" clId="{0F318CAE-B9E3-48B9-839E-A44C95A42C78}" dt="2025-08-21T15:41:33.437" v="230" actId="1076"/>
          <ac:spMkLst>
            <pc:docMk/>
            <pc:sldMk cId="157542159" sldId="295"/>
            <ac:spMk id="9" creationId="{70BB7FBC-8339-9415-6119-9E07A5E09A69}"/>
          </ac:spMkLst>
        </pc:spChg>
        <pc:picChg chg="add mod">
          <ac:chgData name="amulyanm239@outlook.com" userId="4e929caff59cb8ee" providerId="LiveId" clId="{0F318CAE-B9E3-48B9-839E-A44C95A42C78}" dt="2025-08-21T15:40:49.978" v="226" actId="1076"/>
          <ac:picMkLst>
            <pc:docMk/>
            <pc:sldMk cId="157542159" sldId="295"/>
            <ac:picMk id="7" creationId="{84D51FAB-C75D-107E-0E80-9EC8824131C0}"/>
          </ac:picMkLst>
        </pc:picChg>
      </pc:sldChg>
      <pc:sldChg chg="addSp delSp modSp new mod">
        <pc:chgData name="amulyanm239@outlook.com" userId="4e929caff59cb8ee" providerId="LiveId" clId="{0F318CAE-B9E3-48B9-839E-A44C95A42C78}" dt="2025-08-21T17:03:23.419" v="615" actId="478"/>
        <pc:sldMkLst>
          <pc:docMk/>
          <pc:sldMk cId="3417165503" sldId="296"/>
        </pc:sldMkLst>
        <pc:spChg chg="add mod">
          <ac:chgData name="amulyanm239@outlook.com" userId="4e929caff59cb8ee" providerId="LiveId" clId="{0F318CAE-B9E3-48B9-839E-A44C95A42C78}" dt="2025-08-21T16:00:21.876" v="257" actId="1076"/>
          <ac:spMkLst>
            <pc:docMk/>
            <pc:sldMk cId="3417165503" sldId="296"/>
            <ac:spMk id="3" creationId="{7D65CC52-16FC-B998-2260-8D704555F906}"/>
          </ac:spMkLst>
        </pc:spChg>
        <pc:spChg chg="add mod">
          <ac:chgData name="amulyanm239@outlook.com" userId="4e929caff59cb8ee" providerId="LiveId" clId="{0F318CAE-B9E3-48B9-839E-A44C95A42C78}" dt="2025-08-21T16:02:30.480" v="263" actId="1076"/>
          <ac:spMkLst>
            <pc:docMk/>
            <pc:sldMk cId="3417165503" sldId="296"/>
            <ac:spMk id="7" creationId="{025C354A-68AF-9B32-3AA8-CA8F36F35867}"/>
          </ac:spMkLst>
        </pc:spChg>
        <pc:spChg chg="add del mod">
          <ac:chgData name="amulyanm239@outlook.com" userId="4e929caff59cb8ee" providerId="LiveId" clId="{0F318CAE-B9E3-48B9-839E-A44C95A42C78}" dt="2025-08-21T17:03:23.419" v="615" actId="478"/>
          <ac:spMkLst>
            <pc:docMk/>
            <pc:sldMk cId="3417165503" sldId="296"/>
            <ac:spMk id="8" creationId="{4C373B61-3AC8-C6AB-B79D-5937C6782D28}"/>
          </ac:spMkLst>
        </pc:spChg>
        <pc:picChg chg="add mod">
          <ac:chgData name="amulyanm239@outlook.com" userId="4e929caff59cb8ee" providerId="LiveId" clId="{0F318CAE-B9E3-48B9-839E-A44C95A42C78}" dt="2025-08-21T16:01:34.133" v="259" actId="1076"/>
          <ac:picMkLst>
            <pc:docMk/>
            <pc:sldMk cId="3417165503" sldId="296"/>
            <ac:picMk id="5" creationId="{372B355F-A7B9-C824-C2BA-3F96FC4AA81F}"/>
          </ac:picMkLst>
        </pc:picChg>
      </pc:sldChg>
      <pc:sldChg chg="new del">
        <pc:chgData name="amulyanm239@outlook.com" userId="4e929caff59cb8ee" providerId="LiveId" clId="{0F318CAE-B9E3-48B9-839E-A44C95A42C78}" dt="2025-08-21T16:15:24.487" v="572" actId="47"/>
        <pc:sldMkLst>
          <pc:docMk/>
          <pc:sldMk cId="2770494533" sldId="297"/>
        </pc:sldMkLst>
      </pc:sldChg>
      <pc:sldChg chg="addSp modSp new mod">
        <pc:chgData name="amulyanm239@outlook.com" userId="4e929caff59cb8ee" providerId="LiveId" clId="{0F318CAE-B9E3-48B9-839E-A44C95A42C78}" dt="2025-08-21T17:07:16.479" v="654" actId="1076"/>
        <pc:sldMkLst>
          <pc:docMk/>
          <pc:sldMk cId="3602389690" sldId="297"/>
        </pc:sldMkLst>
        <pc:spChg chg="add mod">
          <ac:chgData name="amulyanm239@outlook.com" userId="4e929caff59cb8ee" providerId="LiveId" clId="{0F318CAE-B9E3-48B9-839E-A44C95A42C78}" dt="2025-08-21T17:04:23.047" v="650" actId="1076"/>
          <ac:spMkLst>
            <pc:docMk/>
            <pc:sldMk cId="3602389690" sldId="297"/>
            <ac:spMk id="2" creationId="{A9AD2A81-C04D-CD6D-C62E-795F5AA7BB5F}"/>
          </ac:spMkLst>
        </pc:spChg>
        <pc:picChg chg="add mod">
          <ac:chgData name="amulyanm239@outlook.com" userId="4e929caff59cb8ee" providerId="LiveId" clId="{0F318CAE-B9E3-48B9-839E-A44C95A42C78}" dt="2025-08-21T17:05:58.707" v="652" actId="1076"/>
          <ac:picMkLst>
            <pc:docMk/>
            <pc:sldMk cId="3602389690" sldId="297"/>
            <ac:picMk id="4" creationId="{B70D8128-1525-8B69-B11F-C5BC56FF551B}"/>
          </ac:picMkLst>
        </pc:picChg>
        <pc:picChg chg="add mod">
          <ac:chgData name="amulyanm239@outlook.com" userId="4e929caff59cb8ee" providerId="LiveId" clId="{0F318CAE-B9E3-48B9-839E-A44C95A42C78}" dt="2025-08-21T17:07:16.479" v="654" actId="1076"/>
          <ac:picMkLst>
            <pc:docMk/>
            <pc:sldMk cId="3602389690" sldId="297"/>
            <ac:picMk id="6" creationId="{0AAA0F50-F7C9-1C47-1766-91A8CF87133F}"/>
          </ac:picMkLst>
        </pc:picChg>
      </pc:sldChg>
      <pc:sldChg chg="new del">
        <pc:chgData name="amulyanm239@outlook.com" userId="4e929caff59cb8ee" providerId="LiveId" clId="{0F318CAE-B9E3-48B9-839E-A44C95A42C78}" dt="2025-08-21T17:08:33.510" v="656" actId="47"/>
        <pc:sldMkLst>
          <pc:docMk/>
          <pc:sldMk cId="1276815903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3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2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15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03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2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19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07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95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2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3703A-E438-43B9-B80D-A83DF83DF65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0F4EE-27D8-4E57-B279-98648B64D7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28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your-email@example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system" TargetMode="External"/><Relationship Id="rId7" Type="http://schemas.openxmlformats.org/officeDocument/2006/relationships/hyperlink" Target="https://git-scm.com/" TargetMode="External"/><Relationship Id="rId2" Type="http://schemas.openxmlformats.org/officeDocument/2006/relationships/hyperlink" Target="https://en.wikipedia.org/wiki/Distributed_version_contro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rogrammer" TargetMode="External"/><Relationship Id="rId5" Type="http://schemas.openxmlformats.org/officeDocument/2006/relationships/hyperlink" Target="https://en.wikipedia.org/wiki/Source_code" TargetMode="External"/><Relationship Id="rId4" Type="http://schemas.openxmlformats.org/officeDocument/2006/relationships/hyperlink" Target="https://en.wikipedia.org/wiki/Computer_fil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octocat/Hello-World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17084-A01D-468B-E751-C177F515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52" y="1699836"/>
            <a:ext cx="5601482" cy="2133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0EECC6-4CDE-FDAB-4F9B-571FD9A2CDAD}"/>
              </a:ext>
            </a:extLst>
          </p:cNvPr>
          <p:cNvSpPr/>
          <p:nvPr/>
        </p:nvSpPr>
        <p:spPr>
          <a:xfrm>
            <a:off x="1330512" y="362857"/>
            <a:ext cx="4898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Amity university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294B7-93AD-FE35-8BA5-8A7A9C0D296F}"/>
              </a:ext>
            </a:extLst>
          </p:cNvPr>
          <p:cNvSpPr/>
          <p:nvPr/>
        </p:nvSpPr>
        <p:spPr>
          <a:xfrm>
            <a:off x="461257" y="4247383"/>
            <a:ext cx="69564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Source code management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3E4AE-76CE-6EEC-A28E-0A657F1F0B85}"/>
              </a:ext>
            </a:extLst>
          </p:cNvPr>
          <p:cNvSpPr/>
          <p:nvPr/>
        </p:nvSpPr>
        <p:spPr>
          <a:xfrm>
            <a:off x="2286091" y="4955269"/>
            <a:ext cx="3306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Lab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Report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E6214F-917A-2B49-8CE6-EAB14AA759FF}"/>
              </a:ext>
            </a:extLst>
          </p:cNvPr>
          <p:cNvSpPr/>
          <p:nvPr/>
        </p:nvSpPr>
        <p:spPr>
          <a:xfrm>
            <a:off x="300012" y="6586485"/>
            <a:ext cx="28738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by: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49A92-65C5-C371-671E-612FB1FD95D8}"/>
              </a:ext>
            </a:extLst>
          </p:cNvPr>
          <p:cNvSpPr/>
          <p:nvPr/>
        </p:nvSpPr>
        <p:spPr>
          <a:xfrm>
            <a:off x="359708" y="7509815"/>
            <a:ext cx="28141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to: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B4D06F-93DF-186B-26FE-A908DAAC50A9}"/>
              </a:ext>
            </a:extLst>
          </p:cNvPr>
          <p:cNvSpPr/>
          <p:nvPr/>
        </p:nvSpPr>
        <p:spPr>
          <a:xfrm>
            <a:off x="359708" y="8433145"/>
            <a:ext cx="29211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on</a:t>
            </a: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91C39-E1A8-A8D1-FFEB-721763F1C9A0}"/>
              </a:ext>
            </a:extLst>
          </p:cNvPr>
          <p:cNvSpPr txBox="1"/>
          <p:nvPr/>
        </p:nvSpPr>
        <p:spPr>
          <a:xfrm>
            <a:off x="3043184" y="6724984"/>
            <a:ext cx="29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Amulya N M,A86605224018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DEC7-97AC-7E75-2DCE-9A09CBD5B473}"/>
              </a:ext>
            </a:extLst>
          </p:cNvPr>
          <p:cNvSpPr txBox="1"/>
          <p:nvPr/>
        </p:nvSpPr>
        <p:spPr>
          <a:xfrm>
            <a:off x="3280892" y="8592457"/>
            <a:ext cx="271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21:08:2025</a:t>
            </a:r>
            <a:endParaRPr lang="en-IN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A2798-AD50-28EB-3FBA-7D4E4CD03C7D}"/>
              </a:ext>
            </a:extLst>
          </p:cNvPr>
          <p:cNvSpPr txBox="1"/>
          <p:nvPr/>
        </p:nvSpPr>
        <p:spPr>
          <a:xfrm>
            <a:off x="3173812" y="7576634"/>
            <a:ext cx="309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Dr.Monit</a:t>
            </a:r>
            <a:r>
              <a:rPr lang="en-US" sz="2400" b="1" dirty="0"/>
              <a:t> Kapoor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0302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B31C0-C015-55EB-1D5F-32615C81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50" y="303068"/>
            <a:ext cx="4312920" cy="29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2888A-A980-4E61-B050-380BA78C60C4}"/>
              </a:ext>
            </a:extLst>
          </p:cNvPr>
          <p:cNvSpPr txBox="1"/>
          <p:nvPr/>
        </p:nvSpPr>
        <p:spPr>
          <a:xfrm>
            <a:off x="394854" y="3606043"/>
            <a:ext cx="7164821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16: Configuring Extra Options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 file system caching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(recommended) and  Click on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20C42-F96A-875E-F00B-46540D2C3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0" y="4782783"/>
            <a:ext cx="4267200" cy="2918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FBFD6-3380-6C07-AD3A-9A054A50B99A}"/>
              </a:ext>
            </a:extLst>
          </p:cNvPr>
          <p:cNvSpPr txBox="1"/>
          <p:nvPr/>
        </p:nvSpPr>
        <p:spPr>
          <a:xfrm>
            <a:off x="460663" y="8209063"/>
            <a:ext cx="7099012" cy="14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17: Installation Overview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progress bar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 bar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will appear, indicating that Git is being installed. Wait for the installation to complete. This may take a few minutes.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3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A5FFDA-8869-C504-9AE3-1421D3A1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47" y="340822"/>
            <a:ext cx="4259580" cy="294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438C1-7861-1EE9-D875-674D387DCFB8}"/>
              </a:ext>
            </a:extLst>
          </p:cNvPr>
          <p:cNvSpPr txBox="1"/>
          <p:nvPr/>
        </p:nvSpPr>
        <p:spPr>
          <a:xfrm>
            <a:off x="477983" y="3902635"/>
            <a:ext cx="6906490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18: Completing the Git Set - Up Wizard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the installation is complete,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"Completing the Git Setup Wizard"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screen appears. Check the ‘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 Git bash’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option and Click on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34A32-38CB-A77E-26F2-36C1696BD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37" y="5432938"/>
            <a:ext cx="403860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80CBF-0C8D-D87C-B0AD-3B97EB683665}"/>
              </a:ext>
            </a:extLst>
          </p:cNvPr>
          <p:cNvSpPr txBox="1"/>
          <p:nvPr/>
        </p:nvSpPr>
        <p:spPr>
          <a:xfrm>
            <a:off x="1711037" y="130878"/>
            <a:ext cx="378229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2</a:t>
            </a:r>
            <a:endParaRPr lang="en-IN" sz="11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675CB-0AD6-4DBD-8428-90AF44B7EE7D}"/>
              </a:ext>
            </a:extLst>
          </p:cNvPr>
          <p:cNvSpPr txBox="1"/>
          <p:nvPr/>
        </p:nvSpPr>
        <p:spPr>
          <a:xfrm>
            <a:off x="325582" y="732413"/>
            <a:ext cx="6061363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Open Git Bash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Bash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Start menu or by searching for 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16455-ABBE-E1B7-6DC2-4261F1A4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78" y="2149103"/>
            <a:ext cx="3943900" cy="1181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15F8CF-66FE-4597-03BC-D1898FE0C3F6}"/>
              </a:ext>
            </a:extLst>
          </p:cNvPr>
          <p:cNvSpPr txBox="1"/>
          <p:nvPr/>
        </p:nvSpPr>
        <p:spPr>
          <a:xfrm>
            <a:off x="325583" y="3531032"/>
            <a:ext cx="6061362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Check Git Version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verify that Git is installed correctly, run: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–version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08ACE9-C86C-416A-DEF5-F3F10944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39" y="4821818"/>
            <a:ext cx="3924848" cy="2114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67E395-E0A8-5A02-6FFC-59FDC49E3E7E}"/>
              </a:ext>
            </a:extLst>
          </p:cNvPr>
          <p:cNvSpPr txBox="1"/>
          <p:nvPr/>
        </p:nvSpPr>
        <p:spPr>
          <a:xfrm>
            <a:off x="555190" y="6936663"/>
            <a:ext cx="6843135" cy="1962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Configure Git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your Git username and email (required for commits):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config --global user.name "Your Name"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config --global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user.email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IN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your-email@example.com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8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AFFE5-5F1A-8C55-0AE3-B53095AE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4" y="392536"/>
            <a:ext cx="5877745" cy="2200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34562-69D4-7294-B1A7-742559A34561}"/>
              </a:ext>
            </a:extLst>
          </p:cNvPr>
          <p:cNvSpPr txBox="1"/>
          <p:nvPr/>
        </p:nvSpPr>
        <p:spPr>
          <a:xfrm>
            <a:off x="394855" y="2717805"/>
            <a:ext cx="5877744" cy="154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Verify Git Configurations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check if the configurations were set correctly, run: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config --list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0E8E8-B872-758B-D0BD-577A1378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60" y="4389710"/>
            <a:ext cx="5296639" cy="4410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FBA9D-1CEB-ECEA-18F8-40052B10A248}"/>
              </a:ext>
            </a:extLst>
          </p:cNvPr>
          <p:cNvSpPr txBox="1"/>
          <p:nvPr/>
        </p:nvSpPr>
        <p:spPr>
          <a:xfrm>
            <a:off x="515648" y="8925088"/>
            <a:ext cx="7044027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Change Directory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directory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to your preferred location using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‘cd’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9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4BCFE-FFB7-3370-C179-8909C9E8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60" y="367479"/>
            <a:ext cx="4496427" cy="1419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5F6CDE-B6A4-E9A1-99BF-5C8F0537C842}"/>
              </a:ext>
            </a:extLst>
          </p:cNvPr>
          <p:cNvSpPr txBox="1"/>
          <p:nvPr/>
        </p:nvSpPr>
        <p:spPr>
          <a:xfrm>
            <a:off x="519545" y="1688377"/>
            <a:ext cx="7040130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Print the Current Directory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print the full path of your current Directory use the ‘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pwd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5551E-F9C7-2050-7A7D-F4183EE1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60" y="3107800"/>
            <a:ext cx="4667901" cy="2200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24B53E-A5D0-12BF-58DA-AD13C474B681}"/>
              </a:ext>
            </a:extLst>
          </p:cNvPr>
          <p:cNvSpPr txBox="1"/>
          <p:nvPr/>
        </p:nvSpPr>
        <p:spPr>
          <a:xfrm>
            <a:off x="641783" y="5219700"/>
            <a:ext cx="6795654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Create a New Folder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a new folder in the Directory, use the command: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mkdir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folder-name.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79B24-D26C-C64B-A9CD-6AE5242D343A}"/>
              </a:ext>
            </a:extLst>
          </p:cNvPr>
          <p:cNvSpPr txBox="1"/>
          <p:nvPr/>
        </p:nvSpPr>
        <p:spPr>
          <a:xfrm>
            <a:off x="641783" y="7557027"/>
            <a:ext cx="7040130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8: Listing the Files and Folders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Display the list of all files and folders in the current directory use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ls’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8777D1-92FE-E683-DF05-2A6CFFA6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44" y="6867755"/>
            <a:ext cx="455358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B9059-353E-BECF-005B-167327CC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86" y="338858"/>
            <a:ext cx="4486901" cy="2086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A2A9F-6497-CD94-2604-26A0FF21969E}"/>
              </a:ext>
            </a:extLst>
          </p:cNvPr>
          <p:cNvSpPr txBox="1"/>
          <p:nvPr/>
        </p:nvSpPr>
        <p:spPr>
          <a:xfrm>
            <a:off x="488397" y="2579901"/>
            <a:ext cx="7071278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9: Creating a File Inside the Folder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a C++ File inside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Folder, move inside the folder using the ‘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command and then use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‘vi’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 to create a file.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F15B7-6455-4C22-ECBC-D4D60950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68" y="4236192"/>
            <a:ext cx="5201376" cy="244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1E282-D1F5-CE1F-6EDC-7CF285CE36DE}"/>
              </a:ext>
            </a:extLst>
          </p:cNvPr>
          <p:cNvSpPr txBox="1"/>
          <p:nvPr/>
        </p:nvSpPr>
        <p:spPr>
          <a:xfrm>
            <a:off x="763744" y="7188771"/>
            <a:ext cx="6520584" cy="186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10: Inside the VI Editor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typed Git opens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‘vi’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editor to create or edit a file named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Hello.cpp.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enter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mode. Now start typing your code in the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Editor.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1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01E02-F83A-D962-D4E7-A36D22A1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55" y="208180"/>
            <a:ext cx="7051964" cy="100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6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20AFE-B605-B3BD-06AB-42B0903BDCB1}"/>
              </a:ext>
            </a:extLst>
          </p:cNvPr>
          <p:cNvSpPr txBox="1"/>
          <p:nvPr/>
        </p:nvSpPr>
        <p:spPr>
          <a:xfrm>
            <a:off x="436417" y="192156"/>
            <a:ext cx="6887729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11: Exiting the VI Editor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done with the code Press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exit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 and type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wq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press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save and exit.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2D50B-6461-C6D0-6250-26B1F430B96D}"/>
              </a:ext>
            </a:extLst>
          </p:cNvPr>
          <p:cNvSpPr txBox="1"/>
          <p:nvPr/>
        </p:nvSpPr>
        <p:spPr>
          <a:xfrm>
            <a:off x="436416" y="1937828"/>
            <a:ext cx="6887729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12: Display File Contents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Display the contents of the CPP File use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 as: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filename.extension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3EFC3-8768-86F7-89F0-0FC30313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9" y="3541731"/>
            <a:ext cx="5239481" cy="351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298F66-9623-3377-6E66-A0B6F64F145B}"/>
              </a:ext>
            </a:extLst>
          </p:cNvPr>
          <p:cNvSpPr txBox="1"/>
          <p:nvPr/>
        </p:nvSpPr>
        <p:spPr>
          <a:xfrm>
            <a:off x="643015" y="7056947"/>
            <a:ext cx="5978235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13: Initialize Git in Directory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turn the directory into a Git repository, run: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7FBD56-2DAD-1CE2-BA93-7AB9890C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" y="8649040"/>
            <a:ext cx="753532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5F9D2-FBF2-43D1-8017-AFA75B82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AE91AA-505F-E11E-FC5A-1CED240ED52B}"/>
              </a:ext>
            </a:extLst>
          </p:cNvPr>
          <p:cNvSpPr txBox="1"/>
          <p:nvPr/>
        </p:nvSpPr>
        <p:spPr>
          <a:xfrm>
            <a:off x="510164" y="138546"/>
            <a:ext cx="6539345" cy="186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14: Check Git Status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 is used to check for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untracked files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along with other changes in the repository.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should see Hello.cpp as an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untracked file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A624-C9A1-62D7-72F6-47F59874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64" y="2321397"/>
            <a:ext cx="6539345" cy="3081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EFBE5A-C592-B0C8-037C-294558414421}"/>
              </a:ext>
            </a:extLst>
          </p:cNvPr>
          <p:cNvSpPr txBox="1"/>
          <p:nvPr/>
        </p:nvSpPr>
        <p:spPr>
          <a:xfrm>
            <a:off x="510164" y="5637196"/>
            <a:ext cx="6878781" cy="206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15: Add Files to Staging Area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stage all newly created and modified files use the command: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add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confirm, check the status again using the command: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all tracked files will appear as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29D96-4BC0-D004-3805-14E374B9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84" y="7937189"/>
            <a:ext cx="6396325" cy="23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5B639-F712-4EA4-5BD4-588935F5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8B53B4-4E6F-670D-251D-ACA6EBC0906B}"/>
              </a:ext>
            </a:extLst>
          </p:cNvPr>
          <p:cNvSpPr txBox="1"/>
          <p:nvPr/>
        </p:nvSpPr>
        <p:spPr>
          <a:xfrm>
            <a:off x="477981" y="660552"/>
            <a:ext cx="6324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save the changes in Git, commit the file with a message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git commit -m "Initial commit: Added main.cpp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3332-FE41-D23F-AC69-4AB085D68672}"/>
              </a:ext>
            </a:extLst>
          </p:cNvPr>
          <p:cNvSpPr txBox="1"/>
          <p:nvPr/>
        </p:nvSpPr>
        <p:spPr>
          <a:xfrm>
            <a:off x="477981" y="195681"/>
            <a:ext cx="37822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16: Commit the File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AC934-2AD1-338C-ADED-C56A9D72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1" y="1643380"/>
            <a:ext cx="6716062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0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670B0-3E5A-BC05-E604-C6CEA5A1A3AE}"/>
              </a:ext>
            </a:extLst>
          </p:cNvPr>
          <p:cNvSpPr txBox="1"/>
          <p:nvPr/>
        </p:nvSpPr>
        <p:spPr>
          <a:xfrm>
            <a:off x="1428028" y="193964"/>
            <a:ext cx="4703618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Code Management</a:t>
            </a:r>
            <a:endParaRPr lang="en-I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EA50E-5774-F0BB-3B91-82D2B78D8787}"/>
              </a:ext>
            </a:extLst>
          </p:cNvPr>
          <p:cNvSpPr txBox="1"/>
          <p:nvPr/>
        </p:nvSpPr>
        <p:spPr>
          <a:xfrm>
            <a:off x="1871373" y="823606"/>
            <a:ext cx="3816927" cy="66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b="1" u="sng" dirty="0"/>
              <a:t>LAB</a:t>
            </a:r>
            <a:r>
              <a:rPr lang="en-IN" b="1" dirty="0"/>
              <a:t> </a:t>
            </a:r>
            <a:r>
              <a:rPr lang="en-IN" b="1" u="sng" dirty="0"/>
              <a:t>REPORT</a:t>
            </a:r>
            <a:r>
              <a:rPr lang="en-IN" b="1" dirty="0"/>
              <a:t> – 1</a:t>
            </a:r>
            <a:endParaRPr lang="en-IN" dirty="0"/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endParaRPr lang="en-IN" sz="11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DBA50-080E-6D59-9E74-9C3749734168}"/>
              </a:ext>
            </a:extLst>
          </p:cNvPr>
          <p:cNvSpPr txBox="1"/>
          <p:nvPr/>
        </p:nvSpPr>
        <p:spPr>
          <a:xfrm>
            <a:off x="394855" y="1300243"/>
            <a:ext cx="378229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 of Git: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3D53E-71FA-C1B9-6E65-6A06FFFF237D}"/>
              </a:ext>
            </a:extLst>
          </p:cNvPr>
          <p:cNvSpPr txBox="1"/>
          <p:nvPr/>
        </p:nvSpPr>
        <p:spPr>
          <a:xfrm>
            <a:off x="707591" y="1686186"/>
            <a:ext cx="614449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  is a 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Distributed version control"/>
              </a:rPr>
              <a:t>distributed version control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Software system"/>
              </a:rPr>
              <a:t>system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that tracks versions of 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Computer file"/>
              </a:rPr>
              <a:t>files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It is often used to control 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Source code"/>
              </a:rPr>
              <a:t>source code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by 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Programmer"/>
              </a:rPr>
              <a:t>programmers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who are developing software collaboratively. Design goals of Git include speed, data integrity, and support for distributed, non-linear workflows — thousands of parallel branches running on different computers.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B761E-8057-084A-D369-520C827B79F7}"/>
              </a:ext>
            </a:extLst>
          </p:cNvPr>
          <p:cNvSpPr txBox="1"/>
          <p:nvPr/>
        </p:nvSpPr>
        <p:spPr>
          <a:xfrm>
            <a:off x="332509" y="4238940"/>
            <a:ext cx="378229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Downloading Git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47DC1-DDCA-A96A-BB23-B5FB1F80CC5D}"/>
              </a:ext>
            </a:extLst>
          </p:cNvPr>
          <p:cNvSpPr txBox="1"/>
          <p:nvPr/>
        </p:nvSpPr>
        <p:spPr>
          <a:xfrm>
            <a:off x="467156" y="4822294"/>
            <a:ext cx="7092519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your web browser and navigate to the official Git website: </a:t>
            </a:r>
            <a:r>
              <a:rPr lang="en-IN" sz="1800" u="sng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https://git-scm.com</a:t>
            </a:r>
            <a:r>
              <a:rPr lang="en-IN" sz="1800" kern="1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homepage, you will see a "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button that automatically detects your OS. Click on the "Download" button to download the appropriate installer for your operating system (Windows, macOS, or Linux).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Alternatively, you can manually select your OS from the website to download a specific version.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43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19FED3-3E6A-703C-A61C-9502678539F5}"/>
              </a:ext>
            </a:extLst>
          </p:cNvPr>
          <p:cNvSpPr txBox="1"/>
          <p:nvPr/>
        </p:nvSpPr>
        <p:spPr>
          <a:xfrm>
            <a:off x="1711037" y="200151"/>
            <a:ext cx="378229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3</a:t>
            </a:r>
            <a:endParaRPr lang="en-IN" sz="11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C4C51-D4AC-A1BC-6663-270A0D272AC6}"/>
              </a:ext>
            </a:extLst>
          </p:cNvPr>
          <p:cNvSpPr txBox="1"/>
          <p:nvPr/>
        </p:nvSpPr>
        <p:spPr>
          <a:xfrm>
            <a:off x="582901" y="806684"/>
            <a:ext cx="6393872" cy="154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Check Git Commit History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 log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 displays the commit history in detail.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It shows the commit hash, author, date, and commit message.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BABCB-1A70-D425-2BF3-5EF04922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0" y="2905778"/>
            <a:ext cx="6792273" cy="3048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E43DE-A101-7FBA-8EE6-DB70C591E5E5}"/>
              </a:ext>
            </a:extLst>
          </p:cNvPr>
          <p:cNvSpPr txBox="1"/>
          <p:nvPr/>
        </p:nvSpPr>
        <p:spPr>
          <a:xfrm>
            <a:off x="582901" y="5814998"/>
            <a:ext cx="6776893" cy="196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View Git Log in One Line Format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The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git log --</a:t>
            </a:r>
            <a:r>
              <a:rPr lang="en-IN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oneline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 displays a compact version of the commit history.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It only shows the commit hash and the commit message.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3A309-BBAE-A4AD-D720-A53AE5C6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91" y="7816762"/>
            <a:ext cx="5525781" cy="24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2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07027-1C90-304B-95BF-F4D411F708DA}"/>
              </a:ext>
            </a:extLst>
          </p:cNvPr>
          <p:cNvSpPr txBox="1"/>
          <p:nvPr/>
        </p:nvSpPr>
        <p:spPr>
          <a:xfrm>
            <a:off x="235856" y="0"/>
            <a:ext cx="7601858" cy="2062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Modify the Hello.cpp File (First Change)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Open the Hello</a:t>
            </a:r>
            <a:r>
              <a:rPr lang="en-IN" sz="12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12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cpp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 in a text editor using the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Make a small change (e.g., add a new function or modify a print statement).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Save the file and display it using the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cat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4E8F2-A4C6-19AD-DC3B-60A4F7C9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2335640"/>
            <a:ext cx="6211167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D4C3C8-7087-477D-AF3C-A32418C0A486}"/>
              </a:ext>
            </a:extLst>
          </p:cNvPr>
          <p:cNvSpPr txBox="1"/>
          <p:nvPr/>
        </p:nvSpPr>
        <p:spPr>
          <a:xfrm>
            <a:off x="452003" y="6360212"/>
            <a:ext cx="7076376" cy="144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Stage and Commit the First Change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add .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 to  stage the modified file for commit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git commit -m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a commit with a message describing the change.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9447BD-364C-F744-48A5-DB8BB98C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6" y="8103760"/>
            <a:ext cx="6332539" cy="16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8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D3B23-096E-0AEA-6779-63D199302AB2}"/>
              </a:ext>
            </a:extLst>
          </p:cNvPr>
          <p:cNvSpPr txBox="1"/>
          <p:nvPr/>
        </p:nvSpPr>
        <p:spPr>
          <a:xfrm>
            <a:off x="182108" y="201800"/>
            <a:ext cx="7195457" cy="2062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Modify the Hello.cpp File Again (Second Change)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Make another change in the same </a:t>
            </a:r>
            <a:r>
              <a:rPr lang="en-IN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Hello.cpp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Example: Modify a different function or add a new comment.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Save the file and commit 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2E4B0-27AE-2F10-9BEF-EFDB6D9E63B0}"/>
              </a:ext>
            </a:extLst>
          </p:cNvPr>
          <p:cNvSpPr txBox="1"/>
          <p:nvPr/>
        </p:nvSpPr>
        <p:spPr>
          <a:xfrm>
            <a:off x="391636" y="6463212"/>
            <a:ext cx="7168039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View Git Log Again in One Line Format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now show the latest two commits along with previous commits.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7001C-0A54-935C-F5CF-835BE2D5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" y="2469805"/>
            <a:ext cx="6633029" cy="3993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DC236-60F9-98D0-440A-75ACC1BBE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68" y="7789333"/>
            <a:ext cx="598253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0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E25D-AF98-509A-D713-54B064FAA119}"/>
              </a:ext>
            </a:extLst>
          </p:cNvPr>
          <p:cNvSpPr txBox="1"/>
          <p:nvPr/>
        </p:nvSpPr>
        <p:spPr>
          <a:xfrm>
            <a:off x="335190" y="132114"/>
            <a:ext cx="7224485" cy="279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View Differences Between Commits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diff </a:t>
            </a: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shows the exact lines changed between each commits. You can compare between multiple commits. Example: First commit and Second commit or Second commit and Third commit or even multiple commits.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shows changes between the First commit and Second commit.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AEDF3-F355-A826-0F3D-7AECC548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8" y="2925828"/>
            <a:ext cx="5925377" cy="5048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4AAC1-0D34-1A12-B02F-13BE60331364}"/>
              </a:ext>
            </a:extLst>
          </p:cNvPr>
          <p:cNvSpPr txBox="1"/>
          <p:nvPr/>
        </p:nvSpPr>
        <p:spPr>
          <a:xfrm>
            <a:off x="588507" y="8232102"/>
            <a:ext cx="697116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shows changes between the Second commit and Third commit.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516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53757-028A-D6C5-D6B1-26685B9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44" y="276859"/>
            <a:ext cx="595395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DB98DD-7961-3763-71FA-BD828288C95B}"/>
              </a:ext>
            </a:extLst>
          </p:cNvPr>
          <p:cNvSpPr txBox="1"/>
          <p:nvPr/>
        </p:nvSpPr>
        <p:spPr>
          <a:xfrm>
            <a:off x="1643743" y="211366"/>
            <a:ext cx="37809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4</a:t>
            </a:r>
            <a:endParaRPr lang="en-IN" sz="11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82177-67FD-47E9-854C-773BFD0C9249}"/>
              </a:ext>
            </a:extLst>
          </p:cNvPr>
          <p:cNvSpPr txBox="1"/>
          <p:nvPr/>
        </p:nvSpPr>
        <p:spPr>
          <a:xfrm>
            <a:off x="351971" y="904881"/>
            <a:ext cx="5482771" cy="89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Sign in to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a web browser and go to </a:t>
            </a:r>
            <a:r>
              <a:rPr lang="en-IN" sz="1800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09116-8591-5A60-CD85-C463DFF2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" y="2543220"/>
            <a:ext cx="6263640" cy="3001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C584D-0F46-81F5-C49E-8A7F4BF21FF9}"/>
              </a:ext>
            </a:extLst>
          </p:cNvPr>
          <p:cNvSpPr txBox="1"/>
          <p:nvPr/>
        </p:nvSpPr>
        <p:spPr>
          <a:xfrm>
            <a:off x="424542" y="5823023"/>
            <a:ext cx="568021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Sign in and enter your credentials.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3D50B-4905-5ECB-55E4-7D09F5EE73A7}"/>
              </a:ext>
            </a:extLst>
          </p:cNvPr>
          <p:cNvSpPr txBox="1"/>
          <p:nvPr/>
        </p:nvSpPr>
        <p:spPr>
          <a:xfrm>
            <a:off x="424542" y="6679982"/>
            <a:ext cx="6867072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Creating a Repository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"+"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icon (top-right corner) and select "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repository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744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9DB55-E947-401D-1A38-14877143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1" y="329080"/>
            <a:ext cx="6879772" cy="4091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605DF-2437-BB12-0D73-69F1EEA20884}"/>
              </a:ext>
            </a:extLst>
          </p:cNvPr>
          <p:cNvSpPr txBox="1"/>
          <p:nvPr/>
        </p:nvSpPr>
        <p:spPr>
          <a:xfrm>
            <a:off x="648945" y="5510850"/>
            <a:ext cx="52728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Repository name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field, enter the same name as your local folder.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Public. 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not 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 "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Initialize this repository with a README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". Click </a:t>
            </a: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repository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29243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F777F-28D9-7538-6921-321B6C48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3115"/>
            <a:ext cx="7559675" cy="4345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B5C5F-4E94-5C12-7F4F-03BB7547C327}"/>
              </a:ext>
            </a:extLst>
          </p:cNvPr>
          <p:cNvSpPr txBox="1"/>
          <p:nvPr/>
        </p:nvSpPr>
        <p:spPr>
          <a:xfrm>
            <a:off x="293913" y="5219700"/>
            <a:ext cx="6382657" cy="331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Connect Local Repository to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next page, copy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 URL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under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"Quick setup"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looks like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https://github.com/yourusername/repositoryname.git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the GitHub repository as a remote: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add origin &lt;repository-URL&gt;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4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DE477-1943-A07E-A155-1E92897A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0" y="207884"/>
            <a:ext cx="6439799" cy="4363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B4DF3-DED4-4E3F-5213-FB0E74807AD9}"/>
              </a:ext>
            </a:extLst>
          </p:cNvPr>
          <p:cNvSpPr txBox="1"/>
          <p:nvPr/>
        </p:nvSpPr>
        <p:spPr>
          <a:xfrm>
            <a:off x="271577" y="4425306"/>
            <a:ext cx="701651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Push Code To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 the committed files to GitHub using the command: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push -u origin master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A9D68-4050-F6A7-AECD-D2EBCAEF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0" y="6362251"/>
            <a:ext cx="664937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16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625E71-648F-0497-5517-C20EDF65F3CA}"/>
              </a:ext>
            </a:extLst>
          </p:cNvPr>
          <p:cNvSpPr txBox="1"/>
          <p:nvPr/>
        </p:nvSpPr>
        <p:spPr>
          <a:xfrm>
            <a:off x="276451" y="131933"/>
            <a:ext cx="7006772" cy="20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Verify Changes on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Open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your browser.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Go to your repository.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Refresh the page – your files should be visible in the repository.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1BEF8-3DAC-6F8E-42E5-EFF5F8551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1" y="2706702"/>
            <a:ext cx="7086192" cy="4428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9CA52-CC27-746C-50EA-EDDC2330E178}"/>
              </a:ext>
            </a:extLst>
          </p:cNvPr>
          <p:cNvSpPr txBox="1"/>
          <p:nvPr/>
        </p:nvSpPr>
        <p:spPr>
          <a:xfrm>
            <a:off x="395513" y="7501427"/>
            <a:ext cx="6307137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Edit the File Directly on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Click on Hello.cpp file in your GitHub repository.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7DC41-B595-433B-539D-4B7E46CDB5C2}"/>
              </a:ext>
            </a:extLst>
          </p:cNvPr>
          <p:cNvSpPr txBox="1"/>
          <p:nvPr/>
        </p:nvSpPr>
        <p:spPr>
          <a:xfrm>
            <a:off x="395513" y="8530555"/>
            <a:ext cx="617945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Click the edit (pencil) icon in the top-right.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3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D1F26-AD12-7C2D-9878-0E09850CC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44" y="529937"/>
            <a:ext cx="5340985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E6D7E-D04F-9E3E-2A65-431B556840C1}"/>
              </a:ext>
            </a:extLst>
          </p:cNvPr>
          <p:cNvSpPr txBox="1"/>
          <p:nvPr/>
        </p:nvSpPr>
        <p:spPr>
          <a:xfrm>
            <a:off x="367144" y="3752705"/>
            <a:ext cx="6213763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Running the Git Installer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Locate the downloaded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Git.exe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and double-click to run it.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6B4E9-7908-4C32-4A3B-B82658D55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46" y="5109001"/>
            <a:ext cx="4869180" cy="2917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94DE0-D9C2-3EDD-BA1B-D7F2C53C2AEC}"/>
              </a:ext>
            </a:extLst>
          </p:cNvPr>
          <p:cNvSpPr txBox="1"/>
          <p:nvPr/>
        </p:nvSpPr>
        <p:spPr>
          <a:xfrm>
            <a:off x="610954" y="8353994"/>
            <a:ext cx="6704245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License (Terms and Conditions) 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GNU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General Public License’s terms and conditions and click on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6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FA036-3C1B-7DA6-710E-F839E54D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0" y="186672"/>
            <a:ext cx="6923633" cy="4327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30306-6600-949D-904F-6C1A763EC14D}"/>
              </a:ext>
            </a:extLst>
          </p:cNvPr>
          <p:cNvSpPr txBox="1"/>
          <p:nvPr/>
        </p:nvSpPr>
        <p:spPr>
          <a:xfrm>
            <a:off x="371280" y="4779515"/>
            <a:ext cx="681711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Make some changes to the file, scroll down, enter a commit message, and click Commit changes.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2E855-6205-9971-A9E2-9DEC9E23D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2" y="6066539"/>
            <a:ext cx="6799561" cy="35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1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A52C56-7DFC-4988-552E-2CE107D5E034}"/>
              </a:ext>
            </a:extLst>
          </p:cNvPr>
          <p:cNvSpPr txBox="1"/>
          <p:nvPr/>
        </p:nvSpPr>
        <p:spPr>
          <a:xfrm>
            <a:off x="322943" y="123494"/>
            <a:ext cx="7122886" cy="248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Pull Changes from GitHub to Local System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Bash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your project folder and Pull the latest changes from GitHub using the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command: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pull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updated file will now be available on your local system.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22205-63FE-4BAD-B51C-F7AC0823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4" y="3044592"/>
            <a:ext cx="7306695" cy="3334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D5038-DB92-53C7-BE71-A7427CF99147}"/>
              </a:ext>
            </a:extLst>
          </p:cNvPr>
          <p:cNvSpPr txBox="1"/>
          <p:nvPr/>
        </p:nvSpPr>
        <p:spPr>
          <a:xfrm>
            <a:off x="113846" y="6354227"/>
            <a:ext cx="68593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git log to see the changes in your local repository file.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FD291-8544-50E1-4317-C5792B6E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7" y="6981691"/>
            <a:ext cx="610581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6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70B97-B768-84AA-FACA-446120266769}"/>
              </a:ext>
            </a:extLst>
          </p:cNvPr>
          <p:cNvSpPr txBox="1"/>
          <p:nvPr/>
        </p:nvSpPr>
        <p:spPr>
          <a:xfrm>
            <a:off x="1643744" y="167823"/>
            <a:ext cx="378097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20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20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5</a:t>
            </a:r>
            <a:endParaRPr lang="en-IN" sz="20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5A39-4286-9D6D-421F-0F3375B52BA4}"/>
              </a:ext>
            </a:extLst>
          </p:cNvPr>
          <p:cNvSpPr txBox="1"/>
          <p:nvPr/>
        </p:nvSpPr>
        <p:spPr>
          <a:xfrm>
            <a:off x="337456" y="892941"/>
            <a:ext cx="7222219" cy="1502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Create a New Branch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28016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following command to create a new branch named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 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switch to it: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280160" algn="l"/>
              </a:tabLs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-b dev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2B653-E320-0587-E703-60A338D2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7" y="2571380"/>
            <a:ext cx="5839640" cy="2648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32336-C9FC-6214-94E6-E9BD1BF3B0AD}"/>
              </a:ext>
            </a:extLst>
          </p:cNvPr>
          <p:cNvSpPr txBox="1"/>
          <p:nvPr/>
        </p:nvSpPr>
        <p:spPr>
          <a:xfrm>
            <a:off x="393701" y="5560854"/>
            <a:ext cx="6281056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Make Changes in the dev Branch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  <a:tabLst>
                <a:tab pos="22250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hello.cpp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and make some changes.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E1AE1-0DDD-B0CC-6890-E582F894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6531958"/>
            <a:ext cx="689298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67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04D344-80A4-DCB0-A49B-E6BCD86F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27815"/>
            <a:ext cx="7559675" cy="4442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AFEF6-7627-FDA8-AE2A-E8D23EA92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0477"/>
            <a:ext cx="7559675" cy="4394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C431F6-444C-699A-E19C-030247B7F002}"/>
              </a:ext>
            </a:extLst>
          </p:cNvPr>
          <p:cNvSpPr txBox="1"/>
          <p:nvPr/>
        </p:nvSpPr>
        <p:spPr>
          <a:xfrm>
            <a:off x="1367971" y="34232"/>
            <a:ext cx="37809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5</a:t>
            </a:r>
            <a:endParaRPr lang="en-IN" sz="18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FBA68-E85C-EA54-30CA-B0BC4C4C15F2}"/>
              </a:ext>
            </a:extLst>
          </p:cNvPr>
          <p:cNvSpPr txBox="1"/>
          <p:nvPr/>
        </p:nvSpPr>
        <p:spPr>
          <a:xfrm>
            <a:off x="1944913" y="425771"/>
            <a:ext cx="332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MERGE OPERATION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26122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AB5F3-2D2D-F98C-BB61-CD3A47CB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45"/>
            <a:ext cx="7559675" cy="4441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8D33E-9923-F341-06B7-6020A71B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855465"/>
            <a:ext cx="7559675" cy="2178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EFC3D-ECE4-FEB7-A60C-24E08E1F010C}"/>
              </a:ext>
            </a:extLst>
          </p:cNvPr>
          <p:cNvSpPr txBox="1"/>
          <p:nvPr/>
        </p:nvSpPr>
        <p:spPr>
          <a:xfrm>
            <a:off x="104093" y="7293428"/>
            <a:ext cx="37809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 .</a:t>
            </a:r>
            <a:r>
              <a:rPr lang="en-IN" sz="1800" b="1" kern="1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gitignore</a:t>
            </a: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D1C3E-9FFA-07D6-025B-26A26CB6C37C}"/>
              </a:ext>
            </a:extLst>
          </p:cNvPr>
          <p:cNvSpPr txBox="1"/>
          <p:nvPr/>
        </p:nvSpPr>
        <p:spPr>
          <a:xfrm>
            <a:off x="132441" y="7785094"/>
            <a:ext cx="7294789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6154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gitignore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tells Git to ignore specific files or directories that do not need to be tracked, such as log files, build directories, or system files.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615440" algn="l"/>
              </a:tabLs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touch .</a:t>
            </a:r>
            <a:r>
              <a:rPr lang="en-IN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gitignore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95BE5-38C0-56E7-BC40-5ACE05390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6" y="9234677"/>
            <a:ext cx="5591955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51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8A5A2-BD9D-29D3-ADDF-B3F2F99E813E}"/>
              </a:ext>
            </a:extLst>
          </p:cNvPr>
          <p:cNvSpPr txBox="1"/>
          <p:nvPr/>
        </p:nvSpPr>
        <p:spPr>
          <a:xfrm>
            <a:off x="119744" y="258019"/>
            <a:ext cx="37809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Viewing Hidden Files and Folders</a:t>
            </a:r>
            <a:endParaRPr lang="en-IN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49660C-8105-F13B-5E46-6E261C33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51" y="627351"/>
            <a:ext cx="72065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508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08125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default, files that start with a dot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Unix-based systems, including Git Bash.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08125" algn="l"/>
              </a:tabLs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ls -a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828D7-B739-8175-340E-33FD6CB1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3" y="1972686"/>
            <a:ext cx="5449060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17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0BA15-9A4C-8C49-2EA7-E950462B3AA5}"/>
              </a:ext>
            </a:extLst>
          </p:cNvPr>
          <p:cNvSpPr txBox="1"/>
          <p:nvPr/>
        </p:nvSpPr>
        <p:spPr>
          <a:xfrm>
            <a:off x="1484086" y="0"/>
            <a:ext cx="37809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u="sng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  <a:r>
              <a:rPr lang="en-IN" sz="1800" b="1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6</a:t>
            </a:r>
            <a:endParaRPr lang="en-IN" sz="11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8AEE7-C8D1-1222-A286-AC8F77CC0079}"/>
              </a:ext>
            </a:extLst>
          </p:cNvPr>
          <p:cNvSpPr txBox="1"/>
          <p:nvPr/>
        </p:nvSpPr>
        <p:spPr>
          <a:xfrm>
            <a:off x="211136" y="651054"/>
            <a:ext cx="7137402" cy="1899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 Fork a Repository on GitHub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Go to any public repository on GitHub (e.g., </a:t>
            </a:r>
            <a:r>
              <a:rPr lang="en-IN" sz="1800" u="sng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https://github.com/octocat/Hello-World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Click on the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"Fork"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button (top right corner).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This creates a copy of the repository under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GitHub account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D51FAB-C75D-107E-0E80-9EC88241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45364"/>
            <a:ext cx="7559675" cy="4000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B7FBC-8339-9415-6119-9E07A5E09A69}"/>
              </a:ext>
            </a:extLst>
          </p:cNvPr>
          <p:cNvSpPr txBox="1"/>
          <p:nvPr/>
        </p:nvSpPr>
        <p:spPr>
          <a:xfrm>
            <a:off x="0" y="7650911"/>
            <a:ext cx="8225972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249680" algn="l"/>
              </a:tabLst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 Clone the Forked Repository Locally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24968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 your-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your actual GitHub username.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2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2D81E-9A53-FA6E-B0DC-D715B85AF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7" y="0"/>
            <a:ext cx="7373379" cy="2372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3817C-7130-FE14-AF31-5905DC0C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7" y="3310368"/>
            <a:ext cx="5811061" cy="990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8EB1A-4B18-0D59-EF90-1B131E8B8D34}"/>
              </a:ext>
            </a:extLst>
          </p:cNvPr>
          <p:cNvSpPr txBox="1"/>
          <p:nvPr/>
        </p:nvSpPr>
        <p:spPr>
          <a:xfrm>
            <a:off x="0" y="2653436"/>
            <a:ext cx="58110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453640" algn="l"/>
              </a:tabLst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3: Change Directory to the Cloned Repo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99D1-A4E7-EF0D-5FCB-3BDB0CFD6D19}"/>
              </a:ext>
            </a:extLst>
          </p:cNvPr>
          <p:cNvSpPr txBox="1"/>
          <p:nvPr/>
        </p:nvSpPr>
        <p:spPr>
          <a:xfrm>
            <a:off x="0" y="4693242"/>
            <a:ext cx="765991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514600" algn="l"/>
              </a:tabLst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Add a New File or Modify Existing One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9B2B83-C2B5-EA51-00AB-DBCD45E1C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9" y="5293240"/>
            <a:ext cx="5763429" cy="1743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9260D-3BAE-6987-E2CC-AC39FB03D531}"/>
              </a:ext>
            </a:extLst>
          </p:cNvPr>
          <p:cNvSpPr txBox="1"/>
          <p:nvPr/>
        </p:nvSpPr>
        <p:spPr>
          <a:xfrm>
            <a:off x="0" y="7261004"/>
            <a:ext cx="814251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2514600" algn="l"/>
              </a:tabLst>
            </a:pP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Stage and Commit Your Changes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866BF0-87B1-396C-8C49-2175BA289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7861002"/>
            <a:ext cx="7559675" cy="20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65CC52-16FC-B998-2260-8D704555F906}"/>
              </a:ext>
            </a:extLst>
          </p:cNvPr>
          <p:cNvSpPr txBox="1"/>
          <p:nvPr/>
        </p:nvSpPr>
        <p:spPr>
          <a:xfrm>
            <a:off x="0" y="234111"/>
            <a:ext cx="8835571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Push Changes to Your Forked GitHub Repo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updates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forked repository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GitHub with your changes.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B355F-A7B9-C824-C2BA-3F96FC4A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1399642"/>
            <a:ext cx="6516009" cy="3820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C354A-68AF-9B32-3AA8-CA8F36F35867}"/>
              </a:ext>
            </a:extLst>
          </p:cNvPr>
          <p:cNvSpPr txBox="1"/>
          <p:nvPr/>
        </p:nvSpPr>
        <p:spPr>
          <a:xfrm>
            <a:off x="136411" y="5432623"/>
            <a:ext cx="7286852" cy="200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Create a Pull Request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12725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want your changes to be added to the original repository: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2725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your forked repo on GitHub.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2725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"Contribute" &gt; "Open Pull Request"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127254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your pull request for review.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65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AD2A81-C04D-CD6D-C62E-795F5AA7BB5F}"/>
              </a:ext>
            </a:extLst>
          </p:cNvPr>
          <p:cNvSpPr/>
          <p:nvPr/>
        </p:nvSpPr>
        <p:spPr>
          <a:xfrm>
            <a:off x="154292" y="186035"/>
            <a:ext cx="29838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report: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D8128-1525-8B69-B11F-C5BC56FF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6211"/>
            <a:ext cx="7559675" cy="4251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A0F50-F7C9-1C47-1766-91A8CF87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6026603"/>
            <a:ext cx="7559675" cy="40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8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A99C9-F2D3-0496-A195-040F809B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78" y="331268"/>
            <a:ext cx="4465320" cy="3043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A36CA-579F-30A9-E6D5-C862F5EEA15B}"/>
              </a:ext>
            </a:extLst>
          </p:cNvPr>
          <p:cNvSpPr txBox="1"/>
          <p:nvPr/>
        </p:nvSpPr>
        <p:spPr>
          <a:xfrm>
            <a:off x="430501" y="3734952"/>
            <a:ext cx="7129173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4: Choose Installation Location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installation location (default is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C:\Program Files\Git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click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14C7F-E9A8-F6A5-B8E5-F84D6B9D5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8" y="5219700"/>
            <a:ext cx="429006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0695D-DBAE-2E15-9140-E493FA90CA88}"/>
              </a:ext>
            </a:extLst>
          </p:cNvPr>
          <p:cNvSpPr txBox="1"/>
          <p:nvPr/>
        </p:nvSpPr>
        <p:spPr>
          <a:xfrm>
            <a:off x="555222" y="8686720"/>
            <a:ext cx="7004452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 Select the Components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the components you want  (default options are fine) and click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D20929-0F11-59DB-8948-139A4EFD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07" y="543791"/>
            <a:ext cx="444246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A9116-0635-08CE-E135-077ED3BA8FE6}"/>
              </a:ext>
            </a:extLst>
          </p:cNvPr>
          <p:cNvSpPr txBox="1"/>
          <p:nvPr/>
        </p:nvSpPr>
        <p:spPr>
          <a:xfrm>
            <a:off x="242455" y="3533978"/>
            <a:ext cx="7317220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 Select Start Menu Folder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Start Menu folder where Git shortcuts will be placed.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default, the folder is named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"Git"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the default name and click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Proceed.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A576-E386-F74A-4937-343F6205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27" y="4910398"/>
            <a:ext cx="4663440" cy="3223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4E59-BFDC-3E06-8E4B-B29E13B360B0}"/>
              </a:ext>
            </a:extLst>
          </p:cNvPr>
          <p:cNvSpPr txBox="1"/>
          <p:nvPr/>
        </p:nvSpPr>
        <p:spPr>
          <a:xfrm>
            <a:off x="436417" y="8570108"/>
            <a:ext cx="6686839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 Choose the Text Editor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a default text editor (select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Vim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 Click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7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DAD07-C736-E1A7-0FF3-00C59F66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7" y="384320"/>
            <a:ext cx="4419600" cy="285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13179-6FD3-B858-305C-16282F524C08}"/>
              </a:ext>
            </a:extLst>
          </p:cNvPr>
          <p:cNvSpPr txBox="1"/>
          <p:nvPr/>
        </p:nvSpPr>
        <p:spPr>
          <a:xfrm>
            <a:off x="325581" y="3618699"/>
            <a:ext cx="7234094" cy="14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8: Adjusting Initial Branch Name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the default name for the first branch when initializing a new Git repository. Go with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‘Let Git Decide’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 setting the branch as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branch and proceed with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CE74F-DA68-8CCD-9C6B-0C10ABF5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67" y="5538355"/>
            <a:ext cx="462534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3142C-D87B-6EE9-70F7-22174505DD01}"/>
              </a:ext>
            </a:extLst>
          </p:cNvPr>
          <p:cNvSpPr txBox="1"/>
          <p:nvPr/>
        </p:nvSpPr>
        <p:spPr>
          <a:xfrm>
            <a:off x="430501" y="8951252"/>
            <a:ext cx="6698672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9: Adjusting PATH Environment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from the command line and also from third-party software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(recommended). Click </a:t>
            </a:r>
            <a:r>
              <a:rPr lang="en-I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14F92-BF6C-3A28-4E3D-16AAB6A2D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77" y="414597"/>
            <a:ext cx="4617720" cy="2766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00C0E-9A09-E605-93AA-8DA90DEAACD0}"/>
              </a:ext>
            </a:extLst>
          </p:cNvPr>
          <p:cNvSpPr txBox="1"/>
          <p:nvPr/>
        </p:nvSpPr>
        <p:spPr>
          <a:xfrm>
            <a:off x="290570" y="3606043"/>
            <a:ext cx="7269105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10: Choosing the SSH Executable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"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bundled OpenSSH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for better compatibility and Click on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5AFF3-88AB-5C78-2ED2-C32A0E039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39" y="4869568"/>
            <a:ext cx="4555058" cy="2953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55267-6C99-8137-B9FE-86F268C3D6B0}"/>
              </a:ext>
            </a:extLst>
          </p:cNvPr>
          <p:cNvSpPr txBox="1"/>
          <p:nvPr/>
        </p:nvSpPr>
        <p:spPr>
          <a:xfrm>
            <a:off x="444355" y="8108771"/>
            <a:ext cx="6670963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11: Choosing the HTTP Transport Background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Use the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OpenSSL library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(default) and Click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73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0715C-8461-BDD7-6F63-FC487EF7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37" y="544483"/>
            <a:ext cx="4343400" cy="303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0D69A-E26A-64AC-5CE9-0F474787F291}"/>
              </a:ext>
            </a:extLst>
          </p:cNvPr>
          <p:cNvSpPr txBox="1"/>
          <p:nvPr/>
        </p:nvSpPr>
        <p:spPr>
          <a:xfrm>
            <a:off x="541337" y="3956625"/>
            <a:ext cx="6476999" cy="1103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12: Configuring Line Ending Configs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Checkout Windows-style, commit Unix-style line endings</a:t>
            </a: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(recommended) and Click </a:t>
            </a:r>
            <a:r>
              <a:rPr lang="en-IN" sz="18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5AAED-0BDB-6850-D9A8-E90263BE5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17" y="5378948"/>
            <a:ext cx="4198620" cy="2880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DC40B-36A0-C6B2-070E-D0778F6DE740}"/>
              </a:ext>
            </a:extLst>
          </p:cNvPr>
          <p:cNvSpPr txBox="1"/>
          <p:nvPr/>
        </p:nvSpPr>
        <p:spPr>
          <a:xfrm>
            <a:off x="613728" y="8794277"/>
            <a:ext cx="6476998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13: Configuring the Terminal Emulator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IN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MinTTY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(default terminal for MSYS2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Click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6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2DCE8-4472-FBF4-1A67-0FDC7F849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07" y="354330"/>
            <a:ext cx="4290060" cy="2720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5ADA6F-EF82-DBF2-00CE-C076F4D7DDCD}"/>
              </a:ext>
            </a:extLst>
          </p:cNvPr>
          <p:cNvSpPr txBox="1"/>
          <p:nvPr/>
        </p:nvSpPr>
        <p:spPr>
          <a:xfrm>
            <a:off x="214745" y="3425934"/>
            <a:ext cx="6878781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14: Choosing the Default Behaviour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Fast-forward or Merge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(recommended) option and click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3B6E3-35E8-90C1-9530-CE67C0735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07" y="4584663"/>
            <a:ext cx="4168140" cy="294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A6A75-7660-5339-2922-245A3E8D7CA4}"/>
              </a:ext>
            </a:extLst>
          </p:cNvPr>
          <p:cNvSpPr txBox="1"/>
          <p:nvPr/>
        </p:nvSpPr>
        <p:spPr>
          <a:xfrm>
            <a:off x="214745" y="7877247"/>
            <a:ext cx="6380018" cy="80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kern="1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15: Choosing a Credential Helper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Credential Manager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(recommended) and Click 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232</TotalTime>
  <Words>1996</Words>
  <Application>Microsoft Office PowerPoint</Application>
  <PresentationFormat>Custom</PresentationFormat>
  <Paragraphs>171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Unicode MS</vt:lpstr>
      <vt:lpstr>Calibri</vt:lpstr>
      <vt:lpstr>Calibri Light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amulyanm239@outlook.com</dc:creator>
  <cp:lastModifiedBy>amulyanm239@outlook.com</cp:lastModifiedBy>
  <cp:revision>1</cp:revision>
  <dcterms:created xsi:type="dcterms:W3CDTF">2025-08-14T05:40:58Z</dcterms:created>
  <dcterms:modified xsi:type="dcterms:W3CDTF">2025-08-21T17:08:37Z</dcterms:modified>
</cp:coreProperties>
</file>